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4a" ContentType="audio/mp4"/>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Lst>
  <p:notesMasterIdLst>
    <p:notesMasterId r:id="rId29"/>
  </p:notesMasterIdLst>
  <p:sldIdLst>
    <p:sldId id="1141" r:id="rId3"/>
    <p:sldId id="1166" r:id="rId4"/>
    <p:sldId id="1143" r:id="rId5"/>
    <p:sldId id="1163" r:id="rId6"/>
    <p:sldId id="407" r:id="rId7"/>
    <p:sldId id="408" r:id="rId8"/>
    <p:sldId id="1165" r:id="rId9"/>
    <p:sldId id="878" r:id="rId10"/>
    <p:sldId id="1147" r:id="rId11"/>
    <p:sldId id="1159" r:id="rId12"/>
    <p:sldId id="1148" r:id="rId13"/>
    <p:sldId id="1146" r:id="rId14"/>
    <p:sldId id="1149" r:id="rId15"/>
    <p:sldId id="1150" r:id="rId16"/>
    <p:sldId id="1170" r:id="rId17"/>
    <p:sldId id="1168" r:id="rId18"/>
    <p:sldId id="1169" r:id="rId19"/>
    <p:sldId id="1155" r:id="rId20"/>
    <p:sldId id="1156" r:id="rId21"/>
    <p:sldId id="1162" r:id="rId22"/>
    <p:sldId id="1151" r:id="rId23"/>
    <p:sldId id="1157" r:id="rId24"/>
    <p:sldId id="873" r:id="rId25"/>
    <p:sldId id="919" r:id="rId26"/>
    <p:sldId id="1167" r:id="rId27"/>
    <p:sldId id="114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0" d="100"/>
          <a:sy n="80" d="100"/>
        </p:scale>
        <p:origin x="100" y="44"/>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CD3162-B145-4A9B-AF17-2FAF4306A777}" type="datetimeFigureOut">
              <a:rPr lang="en-US" smtClean="0"/>
              <a:t>11/5/2021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067462-DF2A-4E90-A286-B758B5A4287F}" type="slidenum">
              <a:rPr lang="en-US" smtClean="0"/>
              <a:t>‹#›</a:t>
            </a:fld>
            <a:endParaRPr lang="en-US"/>
          </a:p>
        </p:txBody>
      </p:sp>
    </p:spTree>
    <p:extLst>
      <p:ext uri="{BB962C8B-B14F-4D97-AF65-F5344CB8AC3E}">
        <p14:creationId xmlns:p14="http://schemas.microsoft.com/office/powerpoint/2010/main" val="4229134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5363" name="Footer Placeholder 3"/>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cs typeface="Arial" charset="0"/>
              </a:rPr>
              <a:t>Copyright © 2013 CTB/McGraw-Hill LLC.</a:t>
            </a:r>
          </a:p>
        </p:txBody>
      </p:sp>
      <p:sp>
        <p:nvSpPr>
          <p:cNvPr id="15364" name="Slide Number Placeholder 4"/>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4C05B60-7A8A-4B5A-83BE-83566BDCBC5E}" type="slidenum">
              <a:rPr lang="en-US">
                <a:cs typeface="Arial" charset="0"/>
              </a:rPr>
              <a:pPr fontAlgn="base">
                <a:spcBef>
                  <a:spcPct val="0"/>
                </a:spcBef>
                <a:spcAft>
                  <a:spcPct val="0"/>
                </a:spcAft>
              </a:pPr>
              <a:t>3</a:t>
            </a:fld>
            <a:endParaRPr lang="en-US">
              <a:cs typeface="Arial" charset="0"/>
            </a:endParaRPr>
          </a:p>
        </p:txBody>
      </p:sp>
      <p:sp>
        <p:nvSpPr>
          <p:cNvPr id="15365" name="Date Placeholder 5"/>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fld id="{E70525A6-2A85-4396-9F9B-00DA366EB06A}" type="datetime1">
              <a:rPr lang="en-US">
                <a:cs typeface="Arial" charset="0"/>
              </a:rPr>
              <a:pPr fontAlgn="base">
                <a:spcBef>
                  <a:spcPct val="0"/>
                </a:spcBef>
                <a:spcAft>
                  <a:spcPct val="0"/>
                </a:spcAft>
              </a:pPr>
              <a:t>11/5/2021</a:t>
            </a:fld>
            <a:endParaRPr lang="en-US">
              <a:cs typeface="Arial" charset="0"/>
            </a:endParaRPr>
          </a:p>
        </p:txBody>
      </p:sp>
    </p:spTree>
    <p:extLst>
      <p:ext uri="{BB962C8B-B14F-4D97-AF65-F5344CB8AC3E}">
        <p14:creationId xmlns:p14="http://schemas.microsoft.com/office/powerpoint/2010/main" val="1432014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defTabSz="936625"/>
            <a:r>
              <a:rPr lang="en-US" altLang="en-US" dirty="0">
                <a:latin typeface="Arial" panose="020B0604020202020204" pitchFamily="34" charset="0"/>
              </a:rPr>
              <a:t>The preLAS is a language proficiency assessment consisting of an Oral Language component in English and Spanish for three-, four-, and five-year olds.  Test results are used to: Identify and place English Language Learners (EL’s) in appropriate classroom settings and to measure the developing language of first-language learners of Spanish.  The preLAS assessment is individually administered and takes approximately 15 minutes to administer.</a:t>
            </a:r>
          </a:p>
          <a:p>
            <a:pPr defTabSz="936625"/>
            <a:endParaRPr lang="en-US" altLang="en-US" dirty="0">
              <a:latin typeface="Arial" panose="020B0604020202020204" pitchFamily="34" charset="0"/>
            </a:endParaRPr>
          </a:p>
        </p:txBody>
      </p:sp>
    </p:spTree>
    <p:extLst>
      <p:ext uri="{BB962C8B-B14F-4D97-AF65-F5344CB8AC3E}">
        <p14:creationId xmlns:p14="http://schemas.microsoft.com/office/powerpoint/2010/main" val="1657738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90" tIns="46895" rIns="93790" bIns="46895"/>
          <a:lstStyle>
            <a:lvl1pPr defTabSz="955675">
              <a:spcBef>
                <a:spcPct val="30000"/>
              </a:spcBef>
              <a:defRPr sz="1200">
                <a:solidFill>
                  <a:schemeClr val="tx1"/>
                </a:solidFill>
                <a:latin typeface="Arial" panose="020B0604020202020204" pitchFamily="34" charset="0"/>
              </a:defRPr>
            </a:lvl1pPr>
            <a:lvl2pPr marL="762000" indent="-292100" defTabSz="955675">
              <a:spcBef>
                <a:spcPct val="30000"/>
              </a:spcBef>
              <a:defRPr sz="1200">
                <a:solidFill>
                  <a:schemeClr val="tx1"/>
                </a:solidFill>
                <a:latin typeface="Arial" panose="020B0604020202020204" pitchFamily="34" charset="0"/>
              </a:defRPr>
            </a:lvl2pPr>
            <a:lvl3pPr marL="1171575" indent="-233363" defTabSz="955675">
              <a:spcBef>
                <a:spcPct val="30000"/>
              </a:spcBef>
              <a:defRPr sz="1200">
                <a:solidFill>
                  <a:schemeClr val="tx1"/>
                </a:solidFill>
                <a:latin typeface="Arial" panose="020B0604020202020204" pitchFamily="34" charset="0"/>
              </a:defRPr>
            </a:lvl3pPr>
            <a:lvl4pPr marL="1639888" indent="-233363" defTabSz="955675">
              <a:spcBef>
                <a:spcPct val="30000"/>
              </a:spcBef>
              <a:defRPr sz="1200">
                <a:solidFill>
                  <a:schemeClr val="tx1"/>
                </a:solidFill>
                <a:latin typeface="Arial" panose="020B0604020202020204" pitchFamily="34" charset="0"/>
              </a:defRPr>
            </a:lvl4pPr>
            <a:lvl5pPr marL="2109788" indent="-233363" defTabSz="955675">
              <a:spcBef>
                <a:spcPct val="30000"/>
              </a:spcBef>
              <a:defRPr sz="1200">
                <a:solidFill>
                  <a:schemeClr val="tx1"/>
                </a:solidFill>
                <a:latin typeface="Arial" panose="020B0604020202020204" pitchFamily="34" charset="0"/>
              </a:defRPr>
            </a:lvl5pPr>
            <a:lvl6pPr marL="2566988" indent="-233363" defTabSz="955675" eaLnBrk="0" fontAlgn="base" hangingPunct="0">
              <a:spcBef>
                <a:spcPct val="30000"/>
              </a:spcBef>
              <a:spcAft>
                <a:spcPct val="0"/>
              </a:spcAft>
              <a:defRPr sz="1200">
                <a:solidFill>
                  <a:schemeClr val="tx1"/>
                </a:solidFill>
                <a:latin typeface="Arial" panose="020B0604020202020204" pitchFamily="34" charset="0"/>
              </a:defRPr>
            </a:lvl6pPr>
            <a:lvl7pPr marL="3024188" indent="-233363" defTabSz="955675" eaLnBrk="0" fontAlgn="base" hangingPunct="0">
              <a:spcBef>
                <a:spcPct val="30000"/>
              </a:spcBef>
              <a:spcAft>
                <a:spcPct val="0"/>
              </a:spcAft>
              <a:defRPr sz="1200">
                <a:solidFill>
                  <a:schemeClr val="tx1"/>
                </a:solidFill>
                <a:latin typeface="Arial" panose="020B0604020202020204" pitchFamily="34" charset="0"/>
              </a:defRPr>
            </a:lvl7pPr>
            <a:lvl8pPr marL="3481388" indent="-233363" defTabSz="955675" eaLnBrk="0" fontAlgn="base" hangingPunct="0">
              <a:spcBef>
                <a:spcPct val="30000"/>
              </a:spcBef>
              <a:spcAft>
                <a:spcPct val="0"/>
              </a:spcAft>
              <a:defRPr sz="1200">
                <a:solidFill>
                  <a:schemeClr val="tx1"/>
                </a:solidFill>
                <a:latin typeface="Arial" panose="020B0604020202020204" pitchFamily="34" charset="0"/>
              </a:defRPr>
            </a:lvl8pPr>
            <a:lvl9pPr marL="3938588" indent="-233363" defTabSz="955675"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l" defTabSz="955675" rtl="0" eaLnBrk="1" fontAlgn="base" latinLnBrk="0" hangingPunct="1">
              <a:lnSpc>
                <a:spcPct val="100000"/>
              </a:lnSpc>
              <a:spcBef>
                <a:spcPct val="0"/>
              </a:spcBef>
              <a:spcAft>
                <a:spcPct val="0"/>
              </a:spcAft>
              <a:buClrTx/>
              <a:buSzTx/>
              <a:buFontTx/>
              <a:buNone/>
              <a:tabLst/>
              <a:defRPr/>
            </a:pPr>
            <a:fld id="{40623D11-18F6-46DB-9D90-494D876601A9}" type="slidenum">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l" defTabSz="955675" rtl="0" eaLnBrk="1" fontAlgn="base" latinLnBrk="0" hangingPunct="1">
                <a:lnSpc>
                  <a:spcPct val="100000"/>
                </a:lnSpc>
                <a:spcBef>
                  <a:spcPct val="0"/>
                </a:spcBef>
                <a:spcAft>
                  <a:spcPct val="0"/>
                </a:spcAft>
                <a:buClrTx/>
                <a:buSzTx/>
                <a:buFontTx/>
                <a:buNone/>
                <a:tabLst/>
                <a:defRPr/>
              </a:pPr>
              <a:t>23</a:t>
            </a:fld>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6625" eaLnBrk="1" hangingPunct="1"/>
            <a:r>
              <a:rPr lang="en-US" altLang="en-US" dirty="0">
                <a:latin typeface="Arial" panose="020B0604020202020204" pitchFamily="34" charset="0"/>
              </a:rPr>
              <a:t>For Art show use the Cue Picture Book, point to each picture and ask “what is it” for the first 4</a:t>
            </a:r>
            <a:r>
              <a:rPr lang="en-US" altLang="en-US" baseline="0" dirty="0">
                <a:latin typeface="Arial" panose="020B0604020202020204" pitchFamily="34" charset="0"/>
              </a:rPr>
              <a:t> pictures then </a:t>
            </a:r>
            <a:r>
              <a:rPr lang="en-US" altLang="en-US" dirty="0">
                <a:latin typeface="Arial" panose="020B0604020202020204" pitchFamily="34" charset="0"/>
              </a:rPr>
              <a:t>“what is it” and “what is it used for” for the last</a:t>
            </a:r>
            <a:r>
              <a:rPr lang="en-US" altLang="en-US" baseline="0" dirty="0">
                <a:latin typeface="Arial" panose="020B0604020202020204" pitchFamily="34" charset="0"/>
              </a:rPr>
              <a:t> 3 pictures (6 items)</a:t>
            </a:r>
            <a:r>
              <a:rPr lang="en-US" altLang="en-US" dirty="0">
                <a:latin typeface="Arial" panose="020B0604020202020204" pitchFamily="34" charset="0"/>
              </a:rPr>
              <a:t>.</a:t>
            </a:r>
          </a:p>
          <a:p>
            <a:pPr defTabSz="936625" eaLnBrk="1" hangingPunct="1"/>
            <a:endParaRPr lang="en-US" altLang="en-US" dirty="0">
              <a:latin typeface="Arial" panose="020B0604020202020204" pitchFamily="34" charset="0"/>
            </a:endParaRPr>
          </a:p>
          <a:p>
            <a:pPr defTabSz="936625" eaLnBrk="1" hangingPunct="1"/>
            <a:r>
              <a:rPr lang="en-US" altLang="en-US" dirty="0">
                <a:latin typeface="Arial" panose="020B0604020202020204" pitchFamily="34" charset="0"/>
              </a:rPr>
              <a:t>If the student answers in a language other than English, you say, “remember, tell me in English, what is this?” – this serves as the second and last time to prompt for this item.  Even if the student’s response in another language is correct, it is not counted as correct since it is not in the language of the test being administered.</a:t>
            </a:r>
          </a:p>
          <a:p>
            <a:pPr defTabSz="936625" eaLnBrk="1" hangingPunct="1"/>
            <a:endParaRPr lang="en-US" altLang="en-US" dirty="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Locate the preLAS Scoring practice items on page 4 of your handouts and worksheets.</a:t>
            </a:r>
          </a:p>
          <a:p>
            <a:endParaRPr lang="en-US" altLang="en-US">
              <a:latin typeface="Arial" panose="020B0604020202020204" pitchFamily="34" charset="0"/>
            </a:endParaRPr>
          </a:p>
          <a:p>
            <a:r>
              <a:rPr lang="en-US" altLang="en-US">
                <a:latin typeface="Arial" panose="020B0604020202020204" pitchFamily="34" charset="0"/>
              </a:rPr>
              <a:t>ONSIGHT TRAINER: Read one at a time allowing group to read each answer and have them call out their answers.  Use your answer keys for the rationale for each score.</a:t>
            </a:r>
          </a:p>
          <a:p>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5363" name="Footer Placeholder 3"/>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cs typeface="Arial" charset="0"/>
              </a:rPr>
              <a:t>Copyright © 2013 CTB/McGraw-Hill LLC.</a:t>
            </a:r>
          </a:p>
        </p:txBody>
      </p:sp>
      <p:sp>
        <p:nvSpPr>
          <p:cNvPr id="15364" name="Slide Number Placeholder 4"/>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4C05B60-7A8A-4B5A-83BE-83566BDCBC5E}" type="slidenum">
              <a:rPr lang="en-US">
                <a:cs typeface="Arial" charset="0"/>
              </a:rPr>
              <a:pPr fontAlgn="base">
                <a:spcBef>
                  <a:spcPct val="0"/>
                </a:spcBef>
                <a:spcAft>
                  <a:spcPct val="0"/>
                </a:spcAft>
              </a:pPr>
              <a:t>25</a:t>
            </a:fld>
            <a:endParaRPr lang="en-US">
              <a:cs typeface="Arial" charset="0"/>
            </a:endParaRPr>
          </a:p>
        </p:txBody>
      </p:sp>
      <p:sp>
        <p:nvSpPr>
          <p:cNvPr id="15365" name="Date Placeholder 5"/>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fld id="{E70525A6-2A85-4396-9F9B-00DA366EB06A}" type="datetime1">
              <a:rPr lang="en-US">
                <a:cs typeface="Arial" charset="0"/>
              </a:rPr>
              <a:pPr fontAlgn="base">
                <a:spcBef>
                  <a:spcPct val="0"/>
                </a:spcBef>
                <a:spcAft>
                  <a:spcPct val="0"/>
                </a:spcAft>
              </a:pPr>
              <a:t>11/5/2021</a:t>
            </a:fld>
            <a:endParaRPr lang="en-US">
              <a:cs typeface="Arial" charset="0"/>
            </a:endParaRPr>
          </a:p>
        </p:txBody>
      </p:sp>
    </p:spTree>
    <p:extLst>
      <p:ext uri="{BB962C8B-B14F-4D97-AF65-F5344CB8AC3E}">
        <p14:creationId xmlns:p14="http://schemas.microsoft.com/office/powerpoint/2010/main" val="62053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5363" name="Footer Placeholder 3"/>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cs typeface="Arial" charset="0"/>
              </a:rPr>
              <a:t>Copyright © 2013 CTB/McGraw-Hill LLC.</a:t>
            </a:r>
          </a:p>
        </p:txBody>
      </p:sp>
      <p:sp>
        <p:nvSpPr>
          <p:cNvPr id="15364" name="Slide Number Placeholder 4"/>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4C05B60-7A8A-4B5A-83BE-83566BDCBC5E}" type="slidenum">
              <a:rPr lang="en-US">
                <a:cs typeface="Arial" charset="0"/>
              </a:rPr>
              <a:pPr fontAlgn="base">
                <a:spcBef>
                  <a:spcPct val="0"/>
                </a:spcBef>
                <a:spcAft>
                  <a:spcPct val="0"/>
                </a:spcAft>
              </a:pPr>
              <a:t>4</a:t>
            </a:fld>
            <a:endParaRPr lang="en-US">
              <a:cs typeface="Arial" charset="0"/>
            </a:endParaRPr>
          </a:p>
        </p:txBody>
      </p:sp>
      <p:sp>
        <p:nvSpPr>
          <p:cNvPr id="15365" name="Date Placeholder 5"/>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fld id="{E70525A6-2A85-4396-9F9B-00DA366EB06A}" type="datetime1">
              <a:rPr lang="en-US">
                <a:cs typeface="Arial" charset="0"/>
              </a:rPr>
              <a:pPr fontAlgn="base">
                <a:spcBef>
                  <a:spcPct val="0"/>
                </a:spcBef>
                <a:spcAft>
                  <a:spcPct val="0"/>
                </a:spcAft>
              </a:pPr>
              <a:t>11/5/2021</a:t>
            </a:fld>
            <a:endParaRPr lang="en-US">
              <a:cs typeface="Arial" charset="0"/>
            </a:endParaRPr>
          </a:p>
        </p:txBody>
      </p:sp>
    </p:spTree>
    <p:extLst>
      <p:ext uri="{BB962C8B-B14F-4D97-AF65-F5344CB8AC3E}">
        <p14:creationId xmlns:p14="http://schemas.microsoft.com/office/powerpoint/2010/main" val="1640288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5363" name="Footer Placeholder 3"/>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Arial" charset="0"/>
              </a:rPr>
              <a:t>Copyright © 2013 CTB/McGraw-Hill LLC.</a:t>
            </a:r>
          </a:p>
        </p:txBody>
      </p:sp>
      <p:sp>
        <p:nvSpPr>
          <p:cNvPr id="15364" name="Slide Number Placeholder 4"/>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C05B60-7A8A-4B5A-83BE-83566BDCBC5E}" type="slidenum">
              <a:rPr kumimoji="0" lang="en-US" sz="1200" b="0" i="0" u="none" strike="noStrike" kern="1200" cap="none" spc="0" normalizeH="0" baseline="0" noProof="0">
                <a:ln>
                  <a:noFill/>
                </a:ln>
                <a:solidFill>
                  <a:prstClr val="black"/>
                </a:solidFill>
                <a:effectLst/>
                <a:uLnTx/>
                <a:uFillTx/>
                <a:latin typeface="Calibri"/>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5365" name="Date Placeholder 5"/>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70525A6-2A85-4396-9F9B-00DA366EB06A}" type="datetime1">
              <a:rPr kumimoji="0" lang="en-US" sz="1200" b="0" i="0" u="none" strike="noStrike" kern="1200" cap="none" spc="0" normalizeH="0" baseline="0" noProof="0">
                <a:ln>
                  <a:noFill/>
                </a:ln>
                <a:solidFill>
                  <a:prstClr val="black"/>
                </a:solidFill>
                <a:effectLst/>
                <a:uLnTx/>
                <a:uFillTx/>
                <a:latin typeface="Calibri"/>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11/5/2021</a:t>
            </a:fld>
            <a:endParaRPr kumimoji="0" lang="en-US" sz="1200" b="0" i="0" u="none" strike="noStrike" kern="1200" cap="none" spc="0" normalizeH="0" baseline="0" noProof="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1007073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5363" name="Footer Placeholder 3"/>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Arial" charset="0"/>
              </a:rPr>
              <a:t>Copyright © 2013 CTB/McGraw-Hill LLC.</a:t>
            </a:r>
          </a:p>
        </p:txBody>
      </p:sp>
      <p:sp>
        <p:nvSpPr>
          <p:cNvPr id="15364" name="Slide Number Placeholder 4"/>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C05B60-7A8A-4B5A-83BE-83566BDCBC5E}" type="slidenum">
              <a:rPr kumimoji="0" lang="en-US" sz="1200" b="0" i="0" u="none" strike="noStrike" kern="1200" cap="none" spc="0" normalizeH="0" baseline="0" noProof="0">
                <a:ln>
                  <a:noFill/>
                </a:ln>
                <a:solidFill>
                  <a:prstClr val="black"/>
                </a:solidFill>
                <a:effectLst/>
                <a:uLnTx/>
                <a:uFillTx/>
                <a:latin typeface="Calibri"/>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5365" name="Date Placeholder 5"/>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70525A6-2A85-4396-9F9B-00DA366EB06A}" type="datetime1">
              <a:rPr kumimoji="0" lang="en-US" sz="1200" b="0" i="0" u="none" strike="noStrike" kern="1200" cap="none" spc="0" normalizeH="0" baseline="0" noProof="0">
                <a:ln>
                  <a:noFill/>
                </a:ln>
                <a:solidFill>
                  <a:prstClr val="black"/>
                </a:solidFill>
                <a:effectLst/>
                <a:uLnTx/>
                <a:uFillTx/>
                <a:latin typeface="Calibri"/>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11/5/2021</a:t>
            </a:fld>
            <a:endParaRPr kumimoji="0" lang="en-US" sz="1200" b="0" i="0" u="none" strike="noStrike" kern="1200" cap="none" spc="0" normalizeH="0" baseline="0" noProof="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770186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5363" name="Footer Placeholder 3"/>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Arial" charset="0"/>
              </a:rPr>
              <a:t>Copyright © 2013 CTB/McGraw-Hill LLC.</a:t>
            </a:r>
          </a:p>
        </p:txBody>
      </p:sp>
      <p:sp>
        <p:nvSpPr>
          <p:cNvPr id="15364" name="Slide Number Placeholder 4"/>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C05B60-7A8A-4B5A-83BE-83566BDCBC5E}" type="slidenum">
              <a:rPr kumimoji="0" lang="en-US" sz="1200" b="0" i="0" u="none" strike="noStrike" kern="1200" cap="none" spc="0" normalizeH="0" baseline="0" noProof="0">
                <a:ln>
                  <a:noFill/>
                </a:ln>
                <a:solidFill>
                  <a:prstClr val="black"/>
                </a:solidFill>
                <a:effectLst/>
                <a:uLnTx/>
                <a:uFillTx/>
                <a:latin typeface="Calibri"/>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15365" name="Date Placeholder 5"/>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70525A6-2A85-4396-9F9B-00DA366EB06A}" type="datetime1">
              <a:rPr kumimoji="0" lang="en-US" sz="1200" b="0" i="0" u="none" strike="noStrike" kern="1200" cap="none" spc="0" normalizeH="0" baseline="0" noProof="0">
                <a:ln>
                  <a:noFill/>
                </a:ln>
                <a:solidFill>
                  <a:prstClr val="black"/>
                </a:solidFill>
                <a:effectLst/>
                <a:uLnTx/>
                <a:uFillTx/>
                <a:latin typeface="Calibri"/>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11/5/2021</a:t>
            </a:fld>
            <a:endParaRPr kumimoji="0" lang="en-US" sz="1200" b="0" i="0" u="none" strike="noStrike" kern="1200" cap="none" spc="0" normalizeH="0" baseline="0" noProof="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1322834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defTabSz="936625"/>
            <a:r>
              <a:rPr lang="en-US" altLang="en-US" dirty="0">
                <a:latin typeface="Arial" panose="020B0604020202020204" pitchFamily="34" charset="0"/>
              </a:rPr>
              <a:t>The preLAS is a language proficiency assessment consisting of an Oral Language component in English and Spanish for three-, four-, and five-year olds.  Test results are used to: Identify and place English Language Learners (EL’s) in appropriate classroom settings and to measure the developing language of first-language learners of Spanish.  The preLAS assessment is individually administered and takes approximately 15 minutes to administer.</a:t>
            </a:r>
          </a:p>
          <a:p>
            <a:pPr defTabSz="936625"/>
            <a:endParaRPr lang="en-US" altLang="en-US" dirty="0">
              <a:latin typeface="Arial" panose="020B0604020202020204" pitchFamily="34" charset="0"/>
            </a:endParaRPr>
          </a:p>
        </p:txBody>
      </p:sp>
    </p:spTree>
    <p:extLst>
      <p:ext uri="{BB962C8B-B14F-4D97-AF65-F5344CB8AC3E}">
        <p14:creationId xmlns:p14="http://schemas.microsoft.com/office/powerpoint/2010/main" val="1178681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defTabSz="936625"/>
            <a:r>
              <a:rPr lang="en-US" altLang="en-US" dirty="0">
                <a:latin typeface="Arial" panose="020B0604020202020204" pitchFamily="34" charset="0"/>
              </a:rPr>
              <a:t>The preLAS is a language proficiency assessment consisting of an Oral Language component in English and Spanish for three-, four-, and five-year olds.  Test results are used to: Identify and place English Language Learners (EL’s) in appropriate classroom settings and to measure the developing language of first-language learners of Spanish.  The preLAS assessment is individually administered and takes approximately 15 minutes to administer.</a:t>
            </a:r>
          </a:p>
          <a:p>
            <a:pPr defTabSz="936625"/>
            <a:endParaRPr lang="en-US" altLang="en-US" dirty="0">
              <a:latin typeface="Arial" panose="020B0604020202020204" pitchFamily="34" charset="0"/>
            </a:endParaRPr>
          </a:p>
        </p:txBody>
      </p:sp>
    </p:spTree>
    <p:extLst>
      <p:ext uri="{BB962C8B-B14F-4D97-AF65-F5344CB8AC3E}">
        <p14:creationId xmlns:p14="http://schemas.microsoft.com/office/powerpoint/2010/main" val="2370817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ChangeArrowheads="1" noTextEdit="1"/>
          </p:cNvSpPr>
          <p:nvPr>
            <p:ph type="sldImg"/>
          </p:nvPr>
        </p:nvSpPr>
        <p:spPr>
          <a:ln/>
        </p:spPr>
      </p:sp>
      <p:sp>
        <p:nvSpPr>
          <p:cNvPr id="231427"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b="1" dirty="0">
                <a:solidFill>
                  <a:srgbClr val="FF0000"/>
                </a:solidFill>
                <a:latin typeface="Arial" panose="020B0604020202020204" pitchFamily="34" charset="0"/>
                <a:cs typeface="Arial" panose="020B0604020202020204" pitchFamily="34" charset="0"/>
              </a:rPr>
              <a:t>For preLAS, per the State and Federal Guidelines:</a:t>
            </a:r>
          </a:p>
          <a:p>
            <a:pPr marL="285750" indent="-285750">
              <a:buFont typeface="Arial" panose="020B0604020202020204" pitchFamily="34" charset="0"/>
              <a:buChar char="•"/>
              <a:defRPr/>
            </a:pPr>
            <a:r>
              <a:rPr lang="en-US" dirty="0">
                <a:latin typeface="Arial" panose="020B0604020202020204" pitchFamily="34" charset="0"/>
                <a:cs typeface="Arial" panose="020B0604020202020204" pitchFamily="34" charset="0"/>
              </a:rPr>
              <a:t>If a student receives a 1, 2 or 3 Oral Language proficiency level, they are to be classified as an English learner (EL).</a:t>
            </a:r>
          </a:p>
          <a:p>
            <a:pPr>
              <a:defRP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US" dirty="0">
                <a:latin typeface="Arial" panose="020B0604020202020204" pitchFamily="34" charset="0"/>
                <a:cs typeface="Arial" panose="020B0604020202020204" pitchFamily="34" charset="0"/>
              </a:rPr>
              <a:t>If a student receives a 4 or 5 Oral Language proficiency level  – they are to be considered Fluent - not to be identified as an English learner.</a:t>
            </a:r>
            <a:endParaRPr lang="en-US" altLang="en-US" dirty="0"/>
          </a:p>
        </p:txBody>
      </p:sp>
    </p:spTree>
    <p:extLst>
      <p:ext uri="{BB962C8B-B14F-4D97-AF65-F5344CB8AC3E}">
        <p14:creationId xmlns:p14="http://schemas.microsoft.com/office/powerpoint/2010/main" val="4223728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ChangeArrowheads="1" noTextEdit="1"/>
          </p:cNvSpPr>
          <p:nvPr>
            <p:ph type="sldImg"/>
          </p:nvPr>
        </p:nvSpPr>
        <p:spPr>
          <a:ln/>
        </p:spPr>
      </p:sp>
      <p:sp>
        <p:nvSpPr>
          <p:cNvPr id="231427"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b="1" dirty="0">
                <a:solidFill>
                  <a:srgbClr val="FF0000"/>
                </a:solidFill>
                <a:latin typeface="Arial" panose="020B0604020202020204" pitchFamily="34" charset="0"/>
                <a:cs typeface="Arial" panose="020B0604020202020204" pitchFamily="34" charset="0"/>
              </a:rPr>
              <a:t>For preLAS, per the State and Federal Guidelines:</a:t>
            </a:r>
          </a:p>
          <a:p>
            <a:pPr marL="285750" indent="-285750">
              <a:buFont typeface="Arial" panose="020B0604020202020204" pitchFamily="34" charset="0"/>
              <a:buChar char="•"/>
              <a:defRPr/>
            </a:pPr>
            <a:r>
              <a:rPr lang="en-US" dirty="0">
                <a:latin typeface="Arial" panose="020B0604020202020204" pitchFamily="34" charset="0"/>
                <a:cs typeface="Arial" panose="020B0604020202020204" pitchFamily="34" charset="0"/>
              </a:rPr>
              <a:t>If a student receives a 1, 2 or 3 Oral Language proficiency level, they are to be classified as an English learner (EL).</a:t>
            </a:r>
          </a:p>
          <a:p>
            <a:pPr>
              <a:defRP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US" dirty="0">
                <a:latin typeface="Arial" panose="020B0604020202020204" pitchFamily="34" charset="0"/>
                <a:cs typeface="Arial" panose="020B0604020202020204" pitchFamily="34" charset="0"/>
              </a:rPr>
              <a:t>If a student receives a 4 or 5 Oral Language proficiency level  – they are to be considered Fluent - not to be identified as an English learner.</a:t>
            </a:r>
            <a:endParaRPr lang="en-US" altLang="en-US" dirty="0"/>
          </a:p>
        </p:txBody>
      </p:sp>
    </p:spTree>
    <p:extLst>
      <p:ext uri="{BB962C8B-B14F-4D97-AF65-F5344CB8AC3E}">
        <p14:creationId xmlns:p14="http://schemas.microsoft.com/office/powerpoint/2010/main" val="10587044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2.xml"/><Relationship Id="rId1" Type="http://schemas.openxmlformats.org/officeDocument/2006/relationships/vmlDrawing" Target="../drawings/vmlDrawing4.vml"/><Relationship Id="rId6" Type="http://schemas.openxmlformats.org/officeDocument/2006/relationships/image" Target="../media/image5.png"/><Relationship Id="rId5" Type="http://schemas.openxmlformats.org/officeDocument/2006/relationships/oleObject" Target="../embeddings/oleObject2.bin"/><Relationship Id="rId4" Type="http://schemas.openxmlformats.org/officeDocument/2006/relationships/image" Target="../media/image7.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5.png"/><Relationship Id="rId5" Type="http://schemas.openxmlformats.org/officeDocument/2006/relationships/oleObject" Target="../embeddings/oleObject1.bin"/><Relationship Id="rId4" Type="http://schemas.openxmlformats.org/officeDocument/2006/relationships/image" Target="../media/image7.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vmlDrawing" Target="../drawings/vmlDrawing2.vml"/><Relationship Id="rId6" Type="http://schemas.openxmlformats.org/officeDocument/2006/relationships/image" Target="../media/image5.png"/><Relationship Id="rId5" Type="http://schemas.openxmlformats.org/officeDocument/2006/relationships/oleObject" Target="../embeddings/oleObject2.bin"/><Relationship Id="rId4" Type="http://schemas.openxmlformats.org/officeDocument/2006/relationships/image" Target="../media/image7.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vmlDrawing" Target="../drawings/vmlDrawing3.vml"/><Relationship Id="rId6" Type="http://schemas.openxmlformats.org/officeDocument/2006/relationships/image" Target="../media/image5.png"/><Relationship Id="rId5" Type="http://schemas.openxmlformats.org/officeDocument/2006/relationships/oleObject" Target="../embeddings/oleObject3.bin"/><Relationship Id="rId4" Type="http://schemas.openxmlformats.org/officeDocument/2006/relationships/image" Target="../media/image7.jpe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33"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67360" y="3035303"/>
            <a:ext cx="11115040" cy="822325"/>
          </a:xfrm>
          <a:prstGeom prst="rect">
            <a:avLst/>
          </a:prstGeom>
        </p:spPr>
        <p:txBody>
          <a:bodyPr/>
          <a:lstStyle>
            <a:lvl1pPr algn="ctr">
              <a:defRPr sz="3600" b="1">
                <a:solidFill>
                  <a:srgbClr val="022F65"/>
                </a:solidFill>
                <a:latin typeface="Garamond"/>
                <a:cs typeface="Garamond"/>
              </a:defRPr>
            </a:lvl1pPr>
          </a:lstStyle>
          <a:p>
            <a:r>
              <a:rPr lang="en-US" dirty="0"/>
              <a:t>Click to edit Master title style</a:t>
            </a:r>
          </a:p>
        </p:txBody>
      </p:sp>
    </p:spTree>
    <p:extLst>
      <p:ext uri="{BB962C8B-B14F-4D97-AF65-F5344CB8AC3E}">
        <p14:creationId xmlns:p14="http://schemas.microsoft.com/office/powerpoint/2010/main" val="873384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2658534" y="2565401"/>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defRPr/>
            </a:pPr>
            <a:endParaRPr lang="en-US" altLang="en-US" sz="1200"/>
          </a:p>
        </p:txBody>
      </p:sp>
      <p:sp>
        <p:nvSpPr>
          <p:cNvPr id="4" name="Slide Number Placeholder 6"/>
          <p:cNvSpPr txBox="1">
            <a:spLocks/>
          </p:cNvSpPr>
          <p:nvPr userDrawn="1"/>
        </p:nvSpPr>
        <p:spPr>
          <a:xfrm>
            <a:off x="11315701" y="6511925"/>
            <a:ext cx="876300" cy="266700"/>
          </a:xfrm>
          <a:prstGeom prst="rect">
            <a:avLst/>
          </a:prstGeom>
          <a:ln/>
        </p:spPr>
        <p:txBody>
          <a:bodyPr/>
          <a:lstStyle>
            <a:defPPr>
              <a:defRPr lang="en-US"/>
            </a:defPPr>
            <a:lvl1pPr algn="ctr" rtl="0" fontAlgn="base">
              <a:spcBef>
                <a:spcPct val="0"/>
              </a:spcBef>
              <a:spcAft>
                <a:spcPct val="0"/>
              </a:spcAft>
              <a:defRPr sz="1200" b="1" kern="1200">
                <a:solidFill>
                  <a:schemeClr val="bg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eaLnBrk="1" hangingPunct="1">
              <a:defRPr/>
            </a:pPr>
            <a:r>
              <a:rPr lang="en-US" sz="1200" dirty="0">
                <a:solidFill>
                  <a:schemeClr val="tx1"/>
                </a:solidFill>
              </a:rPr>
              <a:t>~ </a:t>
            </a:r>
            <a:fld id="{C62DF87B-18AC-45A1-8AE3-57CAA11FB108}" type="slidenum">
              <a:rPr lang="en-US" sz="1200" smtClean="0">
                <a:solidFill>
                  <a:schemeClr val="tx1"/>
                </a:solidFill>
              </a:rPr>
              <a:pPr eaLnBrk="1" hangingPunct="1">
                <a:defRPr/>
              </a:pPr>
              <a:t>‹#›</a:t>
            </a:fld>
            <a:r>
              <a:rPr lang="en-US" sz="1200" dirty="0">
                <a:solidFill>
                  <a:schemeClr val="tx1"/>
                </a:solidFill>
              </a:rPr>
              <a:t> ~</a:t>
            </a:r>
          </a:p>
        </p:txBody>
      </p:sp>
      <p:pic>
        <p:nvPicPr>
          <p:cNvPr id="5"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018" y="6243639"/>
            <a:ext cx="1149349"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9967" y="688975"/>
            <a:ext cx="687917"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userDrawn="1"/>
        </p:nvSpPr>
        <p:spPr bwMode="auto">
          <a:xfrm>
            <a:off x="11434233" y="6596064"/>
            <a:ext cx="609600" cy="117475"/>
          </a:xfrm>
          <a:prstGeom prst="rect">
            <a:avLst/>
          </a:prstGeom>
          <a:solidFill>
            <a:schemeClr val="bg1"/>
          </a:solidFill>
          <a:ln w="9525" algn="ctr">
            <a:solidFill>
              <a:schemeClr val="bg1"/>
            </a:solidFill>
            <a:round/>
            <a:headEnd/>
            <a:tailEnd/>
          </a:ln>
        </p:spPr>
        <p:txBody>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defRPr/>
            </a:pPr>
            <a:endParaRPr lang="en-US" altLang="en-US" sz="1200"/>
          </a:p>
        </p:txBody>
      </p:sp>
      <p:sp>
        <p:nvSpPr>
          <p:cNvPr id="7" name="Title 1"/>
          <p:cNvSpPr>
            <a:spLocks noGrp="1" noChangeAspect="1"/>
          </p:cNvSpPr>
          <p:nvPr>
            <p:ph type="title"/>
          </p:nvPr>
        </p:nvSpPr>
        <p:spPr>
          <a:xfrm>
            <a:off x="1412725" y="484635"/>
            <a:ext cx="8573105" cy="600075"/>
          </a:xfrm>
          <a:prstGeom prst="rect">
            <a:avLst/>
          </a:prstGeom>
        </p:spPr>
        <p:txBody>
          <a:bodyPr anchor="ctr" anchorCtr="0"/>
          <a:lstStyle>
            <a:lvl1pPr algn="l" rtl="0" eaLnBrk="0" fontAlgn="base" hangingPunct="0">
              <a:spcBef>
                <a:spcPct val="0"/>
              </a:spcBef>
              <a:spcAft>
                <a:spcPct val="0"/>
              </a:spcAft>
              <a:defRPr lang="en-US" sz="2400" b="1" dirty="0">
                <a:solidFill>
                  <a:srgbClr val="022F65"/>
                </a:solidFill>
                <a:latin typeface="Garamond" pitchFamily="18" charset="0"/>
                <a:ea typeface="+mj-ea"/>
                <a:cs typeface="+mj-cs"/>
              </a:defRPr>
            </a:lvl1pPr>
          </a:lstStyle>
          <a:p>
            <a:r>
              <a:rPr lang="en-US" dirty="0"/>
              <a:t>Click to edit Master title style</a:t>
            </a:r>
          </a:p>
        </p:txBody>
      </p:sp>
    </p:spTree>
    <p:extLst>
      <p:ext uri="{BB962C8B-B14F-4D97-AF65-F5344CB8AC3E}">
        <p14:creationId xmlns:p14="http://schemas.microsoft.com/office/powerpoint/2010/main" val="656637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 name="Picture 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866" y="0"/>
            <a:ext cx="12223751"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076FEAF7-DB7F-46C2-BAA6-DBB447A2D85A}"/>
              </a:ext>
            </a:extLst>
          </p:cNvPr>
          <p:cNvSpPr txBox="1">
            <a:spLocks/>
          </p:cNvSpPr>
          <p:nvPr userDrawn="1"/>
        </p:nvSpPr>
        <p:spPr>
          <a:xfrm>
            <a:off x="594784" y="469900"/>
            <a:ext cx="9480549" cy="687388"/>
          </a:xfrm>
          <a:prstGeom prst="rect">
            <a:avLst/>
          </a:prstGeom>
        </p:spPr>
        <p:txBody>
          <a:bodyPr/>
          <a:lstStyle>
            <a:lvl1pPr algn="l" rtl="0" eaLnBrk="0" fontAlgn="base" hangingPunct="0">
              <a:spcBef>
                <a:spcPct val="0"/>
              </a:spcBef>
              <a:spcAft>
                <a:spcPct val="0"/>
              </a:spcAft>
              <a:defRPr sz="3200" b="1">
                <a:solidFill>
                  <a:srgbClr val="022F65"/>
                </a:solidFill>
                <a:latin typeface="Garamond"/>
                <a:ea typeface="+mj-ea"/>
                <a:cs typeface="Garamond"/>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endParaRPr lang="en-US" sz="3200" dirty="0"/>
          </a:p>
        </p:txBody>
      </p:sp>
      <p:pic>
        <p:nvPicPr>
          <p:cNvPr id="4"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4518" y="5724526"/>
            <a:ext cx="1291167"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11"/>
          <p:cNvGraphicFramePr>
            <a:graphicFrameLocks noChangeAspect="1"/>
          </p:cNvGraphicFramePr>
          <p:nvPr userDrawn="1"/>
        </p:nvGraphicFramePr>
        <p:xfrm>
          <a:off x="9609667" y="6148388"/>
          <a:ext cx="2260600" cy="639762"/>
        </p:xfrm>
        <a:graphic>
          <a:graphicData uri="http://schemas.openxmlformats.org/presentationml/2006/ole">
            <mc:AlternateContent xmlns:mc="http://schemas.openxmlformats.org/markup-compatibility/2006">
              <mc:Choice xmlns:v="urn:schemas-microsoft-com:vml" Requires="v">
                <p:oleObj spid="_x0000_s5142" name="Image" r:id="rId5" imgW="2628571" imgH="990476" progId="PhotoshopElements.Image.4">
                  <p:embed/>
                </p:oleObj>
              </mc:Choice>
              <mc:Fallback>
                <p:oleObj name="Image" r:id="rId5" imgW="2628571" imgH="990476" progId="PhotoshopElements.Image.4">
                  <p:embed/>
                  <p:pic>
                    <p:nvPicPr>
                      <p:cNvPr id="5"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09667" y="6148388"/>
                        <a:ext cx="22606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843529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4"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018" y="6243639"/>
            <a:ext cx="1149349"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9967" y="688975"/>
            <a:ext cx="687917"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userDrawn="1"/>
        </p:nvSpPr>
        <p:spPr bwMode="auto">
          <a:xfrm>
            <a:off x="11434233" y="6596064"/>
            <a:ext cx="609600" cy="117475"/>
          </a:xfrm>
          <a:prstGeom prst="rect">
            <a:avLst/>
          </a:prstGeom>
          <a:solidFill>
            <a:schemeClr val="bg1"/>
          </a:solidFill>
          <a:ln w="9525" algn="ctr">
            <a:solidFill>
              <a:schemeClr val="bg1"/>
            </a:solidFill>
            <a:round/>
            <a:headEnd/>
            <a:tailEnd/>
          </a:ln>
        </p:spPr>
        <p:txBody>
          <a:bodyPr/>
          <a:lstStyle>
            <a:lvl1pPr>
              <a:defRPr sz="1000">
                <a:solidFill>
                  <a:schemeClr val="tx1"/>
                </a:solidFill>
                <a:latin typeface="Arial Black" panose="020B0A04020102020204" pitchFamily="34" charset="0"/>
                <a:ea typeface="ＭＳ Ｐゴシック" panose="020B0600070205080204" pitchFamily="34" charset="-128"/>
              </a:defRPr>
            </a:lvl1pPr>
            <a:lvl2pPr marL="742950" indent="-285750">
              <a:defRPr sz="1000">
                <a:solidFill>
                  <a:schemeClr val="tx1"/>
                </a:solidFill>
                <a:latin typeface="Arial Black" panose="020B0A04020102020204" pitchFamily="34" charset="0"/>
                <a:ea typeface="ＭＳ Ｐゴシック" panose="020B0600070205080204" pitchFamily="34" charset="-128"/>
              </a:defRPr>
            </a:lvl2pPr>
            <a:lvl3pPr marL="1143000" indent="-228600">
              <a:defRPr sz="1000">
                <a:solidFill>
                  <a:schemeClr val="tx1"/>
                </a:solidFill>
                <a:latin typeface="Arial Black" panose="020B0A04020102020204" pitchFamily="34" charset="0"/>
                <a:ea typeface="ＭＳ Ｐゴシック" panose="020B0600070205080204" pitchFamily="34" charset="-128"/>
              </a:defRPr>
            </a:lvl3pPr>
            <a:lvl4pPr marL="1600200" indent="-228600">
              <a:defRPr sz="1000">
                <a:solidFill>
                  <a:schemeClr val="tx1"/>
                </a:solidFill>
                <a:latin typeface="Arial Black" panose="020B0A04020102020204" pitchFamily="34" charset="0"/>
                <a:ea typeface="ＭＳ Ｐゴシック" panose="020B0600070205080204" pitchFamily="34" charset="-128"/>
              </a:defRPr>
            </a:lvl4pPr>
            <a:lvl5pPr marL="2057400" indent="-22860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pPr eaLnBrk="1" hangingPunct="1">
              <a:defRPr/>
            </a:pPr>
            <a:endParaRPr lang="en-US" altLang="en-US" sz="1200" b="1">
              <a:latin typeface="Arial Narrow" panose="020B0606020202030204" pitchFamily="34" charset="0"/>
            </a:endParaRPr>
          </a:p>
        </p:txBody>
      </p:sp>
      <p:sp>
        <p:nvSpPr>
          <p:cNvPr id="2" name="Title 1"/>
          <p:cNvSpPr>
            <a:spLocks noGrp="1" noChangeAspect="1"/>
          </p:cNvSpPr>
          <p:nvPr>
            <p:ph type="title"/>
          </p:nvPr>
        </p:nvSpPr>
        <p:spPr>
          <a:xfrm>
            <a:off x="1412725" y="484635"/>
            <a:ext cx="8573105" cy="600075"/>
          </a:xfrm>
          <a:prstGeom prst="rect">
            <a:avLst/>
          </a:prstGeom>
        </p:spPr>
        <p:txBody>
          <a:bodyPr anchor="ctr" anchorCtr="0"/>
          <a:lstStyle>
            <a:lvl1pPr algn="l" rtl="0" eaLnBrk="0" fontAlgn="base" hangingPunct="0">
              <a:spcBef>
                <a:spcPct val="0"/>
              </a:spcBef>
              <a:spcAft>
                <a:spcPct val="0"/>
              </a:spcAft>
              <a:defRPr lang="en-US" sz="2400" b="1" dirty="0">
                <a:solidFill>
                  <a:srgbClr val="022F65"/>
                </a:solidFill>
                <a:latin typeface="Garamond" pitchFamily="18" charset="0"/>
                <a:ea typeface="+mj-ea"/>
                <a:cs typeface="+mj-cs"/>
              </a:defRPr>
            </a:lvl1pPr>
          </a:lstStyle>
          <a:p>
            <a:r>
              <a:rPr lang="en-US" dirty="0"/>
              <a:t>Click to edit Master title style</a:t>
            </a:r>
          </a:p>
        </p:txBody>
      </p:sp>
      <p:sp>
        <p:nvSpPr>
          <p:cNvPr id="3" name="Content Placeholder 2"/>
          <p:cNvSpPr>
            <a:spLocks noGrp="1"/>
          </p:cNvSpPr>
          <p:nvPr>
            <p:ph idx="1"/>
          </p:nvPr>
        </p:nvSpPr>
        <p:spPr>
          <a:xfrm>
            <a:off x="589936" y="1600203"/>
            <a:ext cx="10992464" cy="4928419"/>
          </a:xfrm>
          <a:prstGeom prst="rect">
            <a:avLst/>
          </a:prstGeom>
        </p:spPr>
        <p:txBody>
          <a:bodyPr>
            <a:normAutofit/>
          </a:bodyPr>
          <a:lstStyle>
            <a:lvl1pPr marL="457200" indent="-457200">
              <a:defRPr/>
            </a:lvl1pPr>
            <a:lvl2pPr marL="685800" indent="-285750">
              <a:defRPr lang="en-US" sz="2000" b="0" kern="1200" dirty="0">
                <a:solidFill>
                  <a:schemeClr val="tx2"/>
                </a:solidFill>
                <a:latin typeface="Arial Narrow" pitchFamily="34" charset="0"/>
                <a:ea typeface="+mn-ea"/>
                <a:cs typeface="+mn-cs"/>
              </a:defRPr>
            </a:lvl2pPr>
            <a:lvl3pPr marL="800100" indent="-342900">
              <a:defRPr lang="en-US" sz="2000" dirty="0">
                <a:solidFill>
                  <a:schemeClr val="tx1"/>
                </a:solidFill>
                <a:latin typeface="+mn-lt"/>
              </a:defRPr>
            </a:lvl3pPr>
            <a:lvl4pPr marL="974725" indent="-285750">
              <a:defRPr lang="en-US" sz="2000" dirty="0">
                <a:solidFill>
                  <a:schemeClr val="tx1"/>
                </a:solidFill>
                <a:latin typeface="+mn-lt"/>
              </a:defRPr>
            </a:lvl4pPr>
            <a:lvl5pPr marL="1600200" indent="-342900">
              <a:defRPr/>
            </a:lvl5pPr>
            <a:lvl6pPr marL="1660525" indent="-285750">
              <a:defRPr/>
            </a:lvl6pPr>
          </a:lstStyle>
          <a:p>
            <a:pPr lvl="1"/>
            <a:r>
              <a:rPr lang="en-US" dirty="0"/>
              <a:t>Click to edit Master text styles</a:t>
            </a:r>
          </a:p>
          <a:p>
            <a:pPr lvl="2"/>
            <a:r>
              <a:rPr lang="en-US" dirty="0"/>
              <a:t>Second level</a:t>
            </a:r>
          </a:p>
          <a:p>
            <a:pPr lvl="3"/>
            <a:r>
              <a:rPr lang="en-US" dirty="0"/>
              <a:t>Third level</a:t>
            </a:r>
          </a:p>
          <a:p>
            <a:pPr lvl="5"/>
            <a:r>
              <a:rPr lang="en-US" dirty="0"/>
              <a:t>Fourth level</a:t>
            </a:r>
          </a:p>
          <a:p>
            <a:pPr lvl="6"/>
            <a:r>
              <a:rPr lang="en-US" dirty="0"/>
              <a:t>Fifth level</a:t>
            </a:r>
          </a:p>
        </p:txBody>
      </p:sp>
    </p:spTree>
    <p:extLst>
      <p:ext uri="{BB962C8B-B14F-4D97-AF65-F5344CB8AC3E}">
        <p14:creationId xmlns:p14="http://schemas.microsoft.com/office/powerpoint/2010/main" val="873476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2658534" y="2565401"/>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Black" panose="020B0A04020102020204" pitchFamily="34" charset="0"/>
                <a:ea typeface="ＭＳ Ｐゴシック" panose="020B0600070205080204" pitchFamily="34" charset="-128"/>
              </a:defRPr>
            </a:lvl1pPr>
            <a:lvl2pPr marL="742950" indent="-285750">
              <a:defRPr sz="1000">
                <a:solidFill>
                  <a:schemeClr val="tx1"/>
                </a:solidFill>
                <a:latin typeface="Arial Black" panose="020B0A04020102020204" pitchFamily="34" charset="0"/>
                <a:ea typeface="ＭＳ Ｐゴシック" panose="020B0600070205080204" pitchFamily="34" charset="-128"/>
              </a:defRPr>
            </a:lvl2pPr>
            <a:lvl3pPr marL="1143000" indent="-228600">
              <a:defRPr sz="1000">
                <a:solidFill>
                  <a:schemeClr val="tx1"/>
                </a:solidFill>
                <a:latin typeface="Arial Black" panose="020B0A04020102020204" pitchFamily="34" charset="0"/>
                <a:ea typeface="ＭＳ Ｐゴシック" panose="020B0600070205080204" pitchFamily="34" charset="-128"/>
              </a:defRPr>
            </a:lvl3pPr>
            <a:lvl4pPr marL="1600200" indent="-228600">
              <a:defRPr sz="1000">
                <a:solidFill>
                  <a:schemeClr val="tx1"/>
                </a:solidFill>
                <a:latin typeface="Arial Black" panose="020B0A04020102020204" pitchFamily="34" charset="0"/>
                <a:ea typeface="ＭＳ Ｐゴシック" panose="020B0600070205080204" pitchFamily="34" charset="-128"/>
              </a:defRPr>
            </a:lvl4pPr>
            <a:lvl5pPr marL="2057400" indent="-22860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pPr>
              <a:defRPr/>
            </a:pPr>
            <a:endParaRPr lang="en-US" altLang="en-US" sz="1200"/>
          </a:p>
        </p:txBody>
      </p:sp>
      <p:sp>
        <p:nvSpPr>
          <p:cNvPr id="4" name="Slide Number Placeholder 6"/>
          <p:cNvSpPr txBox="1">
            <a:spLocks/>
          </p:cNvSpPr>
          <p:nvPr userDrawn="1"/>
        </p:nvSpPr>
        <p:spPr>
          <a:xfrm>
            <a:off x="11315701" y="6511925"/>
            <a:ext cx="876300" cy="266700"/>
          </a:xfrm>
          <a:prstGeom prst="rect">
            <a:avLst/>
          </a:prstGeom>
          <a:ln/>
        </p:spPr>
        <p:txBody>
          <a:bodyPr/>
          <a:lstStyle>
            <a:defPPr>
              <a:defRPr lang="en-US"/>
            </a:defPPr>
            <a:lvl1pPr algn="ctr" rtl="0" fontAlgn="base">
              <a:spcBef>
                <a:spcPct val="0"/>
              </a:spcBef>
              <a:spcAft>
                <a:spcPct val="0"/>
              </a:spcAft>
              <a:defRPr sz="1200" b="1" kern="1200">
                <a:solidFill>
                  <a:schemeClr val="bg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defRPr/>
            </a:pPr>
            <a:r>
              <a:rPr lang="en-US" sz="1200" dirty="0">
                <a:solidFill>
                  <a:schemeClr val="tx1"/>
                </a:solidFill>
              </a:rPr>
              <a:t>~ </a:t>
            </a:r>
            <a:fld id="{6570E03C-FEAA-40F1-936A-ED0641CDE64D}" type="slidenum">
              <a:rPr lang="en-US" sz="1200" smtClean="0">
                <a:solidFill>
                  <a:schemeClr val="tx1"/>
                </a:solidFill>
              </a:rPr>
              <a:pPr>
                <a:defRPr/>
              </a:pPr>
              <a:t>‹#›</a:t>
            </a:fld>
            <a:r>
              <a:rPr lang="en-US" sz="1200" dirty="0">
                <a:solidFill>
                  <a:schemeClr val="tx1"/>
                </a:solidFill>
              </a:rPr>
              <a:t> ~</a:t>
            </a:r>
          </a:p>
        </p:txBody>
      </p:sp>
      <p:pic>
        <p:nvPicPr>
          <p:cNvPr id="5"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018" y="6243639"/>
            <a:ext cx="1149349"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9967" y="688975"/>
            <a:ext cx="687917"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userDrawn="1"/>
        </p:nvSpPr>
        <p:spPr bwMode="auto">
          <a:xfrm>
            <a:off x="11434233" y="6596064"/>
            <a:ext cx="609600" cy="117475"/>
          </a:xfrm>
          <a:prstGeom prst="rect">
            <a:avLst/>
          </a:prstGeom>
          <a:solidFill>
            <a:schemeClr val="bg1"/>
          </a:solidFill>
          <a:ln w="9525" algn="ctr">
            <a:solidFill>
              <a:schemeClr val="bg1"/>
            </a:solidFill>
            <a:round/>
            <a:headEnd/>
            <a:tailEnd/>
          </a:ln>
        </p:spPr>
        <p:txBody>
          <a:bodyPr/>
          <a:lstStyle>
            <a:lvl1pPr>
              <a:defRPr sz="1000">
                <a:solidFill>
                  <a:schemeClr val="tx1"/>
                </a:solidFill>
                <a:latin typeface="Arial Black" panose="020B0A04020102020204" pitchFamily="34" charset="0"/>
                <a:ea typeface="ＭＳ Ｐゴシック" panose="020B0600070205080204" pitchFamily="34" charset="-128"/>
              </a:defRPr>
            </a:lvl1pPr>
            <a:lvl2pPr marL="742950" indent="-285750">
              <a:defRPr sz="1000">
                <a:solidFill>
                  <a:schemeClr val="tx1"/>
                </a:solidFill>
                <a:latin typeface="Arial Black" panose="020B0A04020102020204" pitchFamily="34" charset="0"/>
                <a:ea typeface="ＭＳ Ｐゴシック" panose="020B0600070205080204" pitchFamily="34" charset="-128"/>
              </a:defRPr>
            </a:lvl2pPr>
            <a:lvl3pPr marL="1143000" indent="-228600">
              <a:defRPr sz="1000">
                <a:solidFill>
                  <a:schemeClr val="tx1"/>
                </a:solidFill>
                <a:latin typeface="Arial Black" panose="020B0A04020102020204" pitchFamily="34" charset="0"/>
                <a:ea typeface="ＭＳ Ｐゴシック" panose="020B0600070205080204" pitchFamily="34" charset="-128"/>
              </a:defRPr>
            </a:lvl3pPr>
            <a:lvl4pPr marL="1600200" indent="-228600">
              <a:defRPr sz="1000">
                <a:solidFill>
                  <a:schemeClr val="tx1"/>
                </a:solidFill>
                <a:latin typeface="Arial Black" panose="020B0A04020102020204" pitchFamily="34" charset="0"/>
                <a:ea typeface="ＭＳ Ｐゴシック" panose="020B0600070205080204" pitchFamily="34" charset="-128"/>
              </a:defRPr>
            </a:lvl4pPr>
            <a:lvl5pPr marL="2057400" indent="-228600">
              <a:defRPr sz="1000">
                <a:solidFill>
                  <a:schemeClr val="tx1"/>
                </a:solidFill>
                <a:latin typeface="Arial Black" panose="020B0A04020102020204" pitchFamily="34" charset="0"/>
                <a:ea typeface="ＭＳ Ｐゴシック"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ＭＳ Ｐゴシック" panose="020B0600070205080204" pitchFamily="34" charset="-128"/>
              </a:defRPr>
            </a:lvl9pPr>
          </a:lstStyle>
          <a:p>
            <a:pPr eaLnBrk="1" hangingPunct="1">
              <a:defRPr/>
            </a:pPr>
            <a:endParaRPr lang="en-US" altLang="en-US" sz="1200" b="1">
              <a:latin typeface="Arial Narrow" panose="020B0606020202030204" pitchFamily="34" charset="0"/>
            </a:endParaRPr>
          </a:p>
        </p:txBody>
      </p:sp>
      <p:sp>
        <p:nvSpPr>
          <p:cNvPr id="7" name="Title 1"/>
          <p:cNvSpPr>
            <a:spLocks noGrp="1" noChangeAspect="1"/>
          </p:cNvSpPr>
          <p:nvPr>
            <p:ph type="title"/>
          </p:nvPr>
        </p:nvSpPr>
        <p:spPr>
          <a:xfrm>
            <a:off x="1412725" y="484635"/>
            <a:ext cx="8573105" cy="600075"/>
          </a:xfrm>
          <a:prstGeom prst="rect">
            <a:avLst/>
          </a:prstGeom>
        </p:spPr>
        <p:txBody>
          <a:bodyPr anchor="ctr" anchorCtr="0"/>
          <a:lstStyle>
            <a:lvl1pPr algn="l" rtl="0" eaLnBrk="0" fontAlgn="base" hangingPunct="0">
              <a:spcBef>
                <a:spcPct val="0"/>
              </a:spcBef>
              <a:spcAft>
                <a:spcPct val="0"/>
              </a:spcAft>
              <a:defRPr lang="en-US" sz="2400" b="1" dirty="0">
                <a:solidFill>
                  <a:srgbClr val="022F65"/>
                </a:solidFill>
                <a:latin typeface="Garamond" pitchFamily="18" charset="0"/>
                <a:ea typeface="+mj-ea"/>
                <a:cs typeface="+mj-cs"/>
              </a:defRPr>
            </a:lvl1pPr>
          </a:lstStyle>
          <a:p>
            <a:r>
              <a:rPr lang="en-US" dirty="0"/>
              <a:t>Click to edit Master title style</a:t>
            </a:r>
          </a:p>
        </p:txBody>
      </p:sp>
    </p:spTree>
    <p:extLst>
      <p:ext uri="{BB962C8B-B14F-4D97-AF65-F5344CB8AC3E}">
        <p14:creationId xmlns:p14="http://schemas.microsoft.com/office/powerpoint/2010/main" val="2119288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Text Placeholder 8"/>
          <p:cNvSpPr>
            <a:spLocks noGrp="1"/>
          </p:cNvSpPr>
          <p:nvPr>
            <p:ph type="body" sz="quarter" idx="11"/>
          </p:nvPr>
        </p:nvSpPr>
        <p:spPr>
          <a:xfrm>
            <a:off x="1320800" y="1676400"/>
            <a:ext cx="9448801" cy="3124200"/>
          </a:xfrm>
          <a:prstGeom prst="rect">
            <a:avLst/>
          </a:prstGeom>
        </p:spPr>
        <p:txBody>
          <a:bodyPr/>
          <a:lstStyle>
            <a:lvl1pPr marL="0" indent="0" algn="l">
              <a:buNone/>
              <a:defRPr sz="2000" b="1" baseline="0">
                <a:solidFill>
                  <a:srgbClr val="022F65"/>
                </a:solidFill>
                <a:latin typeface="Garamond" panose="02020404030301010803" pitchFamily="18" charset="0"/>
              </a:defRPr>
            </a:lvl1pPr>
            <a:lvl2pPr marL="274320" marR="0" indent="-274320" algn="l" defTabSz="914400" rtl="0" eaLnBrk="1" fontAlgn="base" latinLnBrk="0" hangingPunct="1">
              <a:lnSpc>
                <a:spcPct val="100000"/>
              </a:lnSpc>
              <a:spcBef>
                <a:spcPct val="0"/>
              </a:spcBef>
              <a:spcAft>
                <a:spcPts val="1200"/>
              </a:spcAft>
              <a:buClr>
                <a:srgbClr val="4F91CD"/>
              </a:buClr>
              <a:buSzPct val="90000"/>
              <a:buFont typeface="Wingdings" pitchFamily="2" charset="2"/>
              <a:buChar char="n"/>
              <a:tabLst/>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ctrTitle"/>
          </p:nvPr>
        </p:nvSpPr>
        <p:spPr>
          <a:xfrm>
            <a:off x="1320800" y="514350"/>
            <a:ext cx="6773333" cy="457200"/>
          </a:xfrm>
          <a:prstGeom prst="rect">
            <a:avLst/>
          </a:prstGeom>
        </p:spPr>
        <p:txBody>
          <a:bodyPr/>
          <a:lstStyle>
            <a:lvl1pPr algn="l">
              <a:defRPr sz="2400" b="1">
                <a:solidFill>
                  <a:srgbClr val="022F65"/>
                </a:solidFill>
                <a:latin typeface="Garamond"/>
                <a:cs typeface="Garamond"/>
              </a:defRPr>
            </a:lvl1pPr>
          </a:lstStyle>
          <a:p>
            <a:endParaRPr lang="en-US" dirty="0"/>
          </a:p>
        </p:txBody>
      </p:sp>
    </p:spTree>
    <p:extLst>
      <p:ext uri="{BB962C8B-B14F-4D97-AF65-F5344CB8AC3E}">
        <p14:creationId xmlns:p14="http://schemas.microsoft.com/office/powerpoint/2010/main" val="2722442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2" name="Picture 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866" y="0"/>
            <a:ext cx="12223751"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0DDB3D3E-3313-46C9-B437-47F30B5482A4}"/>
              </a:ext>
            </a:extLst>
          </p:cNvPr>
          <p:cNvSpPr txBox="1">
            <a:spLocks/>
          </p:cNvSpPr>
          <p:nvPr userDrawn="1"/>
        </p:nvSpPr>
        <p:spPr>
          <a:xfrm>
            <a:off x="594784" y="469900"/>
            <a:ext cx="9480549" cy="687388"/>
          </a:xfrm>
          <a:prstGeom prst="rect">
            <a:avLst/>
          </a:prstGeom>
        </p:spPr>
        <p:txBody>
          <a:bodyPr/>
          <a:lstStyle>
            <a:lvl1pPr algn="l" rtl="0" eaLnBrk="0" fontAlgn="base" hangingPunct="0">
              <a:spcBef>
                <a:spcPct val="0"/>
              </a:spcBef>
              <a:spcAft>
                <a:spcPct val="0"/>
              </a:spcAft>
              <a:defRPr sz="3200" b="1">
                <a:solidFill>
                  <a:srgbClr val="022F65"/>
                </a:solidFill>
                <a:latin typeface="Garamond"/>
                <a:ea typeface="+mj-ea"/>
                <a:cs typeface="Garamond"/>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endParaRPr lang="en-US" sz="3200" dirty="0"/>
          </a:p>
        </p:txBody>
      </p:sp>
      <p:pic>
        <p:nvPicPr>
          <p:cNvPr id="4"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4518" y="5724526"/>
            <a:ext cx="1291167"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11"/>
          <p:cNvGraphicFramePr>
            <a:graphicFrameLocks noChangeAspect="1"/>
          </p:cNvGraphicFramePr>
          <p:nvPr userDrawn="1"/>
        </p:nvGraphicFramePr>
        <p:xfrm>
          <a:off x="9609667" y="6148388"/>
          <a:ext cx="2260600" cy="639762"/>
        </p:xfrm>
        <a:graphic>
          <a:graphicData uri="http://schemas.openxmlformats.org/presentationml/2006/ole">
            <mc:AlternateContent xmlns:mc="http://schemas.openxmlformats.org/markup-compatibility/2006">
              <mc:Choice xmlns:v="urn:schemas-microsoft-com:vml" Requires="v">
                <p:oleObj spid="_x0000_s1059" name="Image" r:id="rId5" imgW="2628571" imgH="990476" progId="PhotoshopElements.Image.4">
                  <p:embed/>
                </p:oleObj>
              </mc:Choice>
              <mc:Fallback>
                <p:oleObj name="Image" r:id="rId5" imgW="2628571" imgH="990476" progId="PhotoshopElements.Image.4">
                  <p:embed/>
                  <p:pic>
                    <p:nvPicPr>
                      <p:cNvPr id="5"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09667" y="6148388"/>
                        <a:ext cx="22606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468676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 name="Picture 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866" y="0"/>
            <a:ext cx="12223751"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076FEAF7-DB7F-46C2-BAA6-DBB447A2D85A}"/>
              </a:ext>
            </a:extLst>
          </p:cNvPr>
          <p:cNvSpPr txBox="1">
            <a:spLocks/>
          </p:cNvSpPr>
          <p:nvPr userDrawn="1"/>
        </p:nvSpPr>
        <p:spPr>
          <a:xfrm>
            <a:off x="594784" y="469900"/>
            <a:ext cx="9480549" cy="687388"/>
          </a:xfrm>
          <a:prstGeom prst="rect">
            <a:avLst/>
          </a:prstGeom>
        </p:spPr>
        <p:txBody>
          <a:bodyPr/>
          <a:lstStyle>
            <a:lvl1pPr algn="l" rtl="0" eaLnBrk="0" fontAlgn="base" hangingPunct="0">
              <a:spcBef>
                <a:spcPct val="0"/>
              </a:spcBef>
              <a:spcAft>
                <a:spcPct val="0"/>
              </a:spcAft>
              <a:defRPr sz="3200" b="1">
                <a:solidFill>
                  <a:srgbClr val="022F65"/>
                </a:solidFill>
                <a:latin typeface="Garamond"/>
                <a:ea typeface="+mj-ea"/>
                <a:cs typeface="Garamond"/>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endParaRPr lang="en-US" sz="3200" dirty="0"/>
          </a:p>
        </p:txBody>
      </p:sp>
      <p:pic>
        <p:nvPicPr>
          <p:cNvPr id="4"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4518" y="5724526"/>
            <a:ext cx="1291167"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11"/>
          <p:cNvGraphicFramePr>
            <a:graphicFrameLocks noChangeAspect="1"/>
          </p:cNvGraphicFramePr>
          <p:nvPr userDrawn="1"/>
        </p:nvGraphicFramePr>
        <p:xfrm>
          <a:off x="9609667" y="6148388"/>
          <a:ext cx="2260600" cy="639762"/>
        </p:xfrm>
        <a:graphic>
          <a:graphicData uri="http://schemas.openxmlformats.org/presentationml/2006/ole">
            <mc:AlternateContent xmlns:mc="http://schemas.openxmlformats.org/markup-compatibility/2006">
              <mc:Choice xmlns:v="urn:schemas-microsoft-com:vml" Requires="v">
                <p:oleObj spid="_x0000_s2083" name="Image" r:id="rId5" imgW="2628571" imgH="990476" progId="PhotoshopElements.Image.4">
                  <p:embed/>
                </p:oleObj>
              </mc:Choice>
              <mc:Fallback>
                <p:oleObj name="Image" r:id="rId5" imgW="2628571" imgH="990476" progId="PhotoshopElements.Image.4">
                  <p:embed/>
                  <p:pic>
                    <p:nvPicPr>
                      <p:cNvPr id="5"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09667" y="6148388"/>
                        <a:ext cx="22606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737426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2"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866" y="0"/>
            <a:ext cx="12223751"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A2098C9B-A936-41AA-8B78-EB8B2845928E}"/>
              </a:ext>
            </a:extLst>
          </p:cNvPr>
          <p:cNvSpPr txBox="1"/>
          <p:nvPr/>
        </p:nvSpPr>
        <p:spPr>
          <a:xfrm>
            <a:off x="594784" y="469900"/>
            <a:ext cx="9480549" cy="687388"/>
          </a:xfrm>
          <a:prstGeom prst="rect">
            <a:avLst/>
          </a:prstGeom>
        </p:spPr>
        <p:txBody>
          <a:bodyPr/>
          <a:lstStyle>
            <a:defPPr/>
            <a:lvl1pPr algn="l" rtl="0" eaLnBrk="0" fontAlgn="base" hangingPunct="0">
              <a:spcBef>
                <a:spcPct val="0"/>
              </a:spcBef>
              <a:spcAft>
                <a:spcPct val="0"/>
              </a:spcAft>
              <a:defRPr sz="3200" b="1">
                <a:solidFill>
                  <a:srgbClr val="022F65"/>
                </a:solidFill>
                <a:latin typeface="Garamond"/>
                <a:ea typeface="+mj-ea"/>
                <a:cs typeface="Garamond"/>
              </a:defRPr>
            </a:lvl1pPr>
            <a:lvl2pPr algn="ctr" rtl="0" eaLnBrk="0" fontAlgn="base" hangingPunct="0">
              <a:spcBef>
                <a:spcPct val="0"/>
              </a:spcBef>
              <a:spcAft>
                <a:spcPct val="0"/>
              </a:spcAft>
              <a:defRPr sz="4400">
                <a:solidFill>
                  <a:schemeClr val="tx2"/>
                </a:solidFill>
                <a:latin typeface="Arial"/>
              </a:defRPr>
            </a:lvl2pPr>
            <a:lvl3pPr algn="ctr" rtl="0" eaLnBrk="0" fontAlgn="base" hangingPunct="0">
              <a:spcBef>
                <a:spcPct val="0"/>
              </a:spcBef>
              <a:spcAft>
                <a:spcPct val="0"/>
              </a:spcAft>
              <a:defRPr sz="4400">
                <a:solidFill>
                  <a:schemeClr val="tx2"/>
                </a:solidFill>
                <a:latin typeface="Arial"/>
              </a:defRPr>
            </a:lvl3pPr>
            <a:lvl4pPr algn="ctr" rtl="0" eaLnBrk="0" fontAlgn="base" hangingPunct="0">
              <a:spcBef>
                <a:spcPct val="0"/>
              </a:spcBef>
              <a:spcAft>
                <a:spcPct val="0"/>
              </a:spcAft>
              <a:defRPr sz="4400">
                <a:solidFill>
                  <a:schemeClr val="tx2"/>
                </a:solidFill>
                <a:latin typeface="Arial"/>
              </a:defRPr>
            </a:lvl4pPr>
            <a:lvl5pPr algn="ctr" rtl="0" eaLnBrk="0" fontAlgn="base" hangingPunct="0">
              <a:spcBef>
                <a:spcPct val="0"/>
              </a:spcBef>
              <a:spcAft>
                <a:spcPct val="0"/>
              </a:spcAft>
              <a:defRPr sz="4400">
                <a:solidFill>
                  <a:schemeClr val="tx2"/>
                </a:solidFill>
                <a:latin typeface="Arial"/>
              </a:defRPr>
            </a:lvl5pPr>
            <a:lvl6pPr marL="457200" algn="ctr" rtl="0" fontAlgn="base">
              <a:spcBef>
                <a:spcPct val="0"/>
              </a:spcBef>
              <a:spcAft>
                <a:spcPct val="0"/>
              </a:spcAft>
              <a:defRPr sz="4400">
                <a:solidFill>
                  <a:schemeClr val="tx2"/>
                </a:solidFill>
                <a:latin typeface="Arial"/>
              </a:defRPr>
            </a:lvl6pPr>
            <a:lvl7pPr marL="914400" algn="ctr" rtl="0" fontAlgn="base">
              <a:spcBef>
                <a:spcPct val="0"/>
              </a:spcBef>
              <a:spcAft>
                <a:spcPct val="0"/>
              </a:spcAft>
              <a:defRPr sz="4400">
                <a:solidFill>
                  <a:schemeClr val="tx2"/>
                </a:solidFill>
                <a:latin typeface="Arial"/>
              </a:defRPr>
            </a:lvl7pPr>
            <a:lvl8pPr marL="1371600" algn="ctr" rtl="0" fontAlgn="base">
              <a:spcBef>
                <a:spcPct val="0"/>
              </a:spcBef>
              <a:spcAft>
                <a:spcPct val="0"/>
              </a:spcAft>
              <a:defRPr sz="4400">
                <a:solidFill>
                  <a:schemeClr val="tx2"/>
                </a:solidFill>
                <a:latin typeface="Arial"/>
              </a:defRPr>
            </a:lvl8pPr>
            <a:lvl9pPr marL="1828800" algn="ctr" rtl="0" fontAlgn="base">
              <a:spcBef>
                <a:spcPct val="0"/>
              </a:spcBef>
              <a:spcAft>
                <a:spcPct val="0"/>
              </a:spcAft>
              <a:defRPr sz="4400">
                <a:solidFill>
                  <a:schemeClr val="tx2"/>
                </a:solidFill>
                <a:latin typeface="Arial"/>
              </a:defRPr>
            </a:lvl9pPr>
          </a:lstStyle>
          <a:p>
            <a:pPr>
              <a:defRPr/>
            </a:pPr>
            <a:endParaRPr lang="en-US" sz="3200"/>
          </a:p>
        </p:txBody>
      </p:sp>
      <p:pic>
        <p:nvPicPr>
          <p:cNvPr id="4"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4518" y="5724526"/>
            <a:ext cx="1291167"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11"/>
          <p:cNvGraphicFramePr>
            <a:graphicFrameLocks noChangeAspect="1"/>
          </p:cNvGraphicFramePr>
          <p:nvPr/>
        </p:nvGraphicFramePr>
        <p:xfrm>
          <a:off x="9609667" y="6148388"/>
          <a:ext cx="2260600" cy="639762"/>
        </p:xfrm>
        <a:graphic>
          <a:graphicData uri="http://schemas.openxmlformats.org/presentationml/2006/ole">
            <mc:AlternateContent xmlns:mc="http://schemas.openxmlformats.org/markup-compatibility/2006">
              <mc:Choice xmlns:v="urn:schemas-microsoft-com:vml" Requires="v">
                <p:oleObj spid="_x0000_s3107" name="Image" r:id="rId5" imgW="2628571" imgH="990476" progId="PhotoshopElements.Image.4">
                  <p:embed/>
                </p:oleObj>
              </mc:Choice>
              <mc:Fallback>
                <p:oleObj name="Image" r:id="rId5" imgW="2628571" imgH="990476" progId="PhotoshopElements.Image.4">
                  <p:embed/>
                  <p:pic>
                    <p:nvPicPr>
                      <p:cNvPr id="5"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09667" y="6148388"/>
                        <a:ext cx="22606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60808346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33"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67360" y="3035303"/>
            <a:ext cx="11115040" cy="822325"/>
          </a:xfrm>
          <a:prstGeom prst="rect">
            <a:avLst/>
          </a:prstGeom>
        </p:spPr>
        <p:txBody>
          <a:bodyPr/>
          <a:lstStyle>
            <a:lvl1pPr algn="ctr">
              <a:defRPr sz="3600" b="1">
                <a:solidFill>
                  <a:srgbClr val="022F65"/>
                </a:solidFill>
                <a:latin typeface="Garamond"/>
                <a:cs typeface="Garamond"/>
              </a:defRPr>
            </a:lvl1pPr>
          </a:lstStyle>
          <a:p>
            <a:r>
              <a:rPr lang="en-US" dirty="0"/>
              <a:t>Click to edit Master title style</a:t>
            </a:r>
          </a:p>
        </p:txBody>
      </p:sp>
    </p:spTree>
    <p:extLst>
      <p:ext uri="{BB962C8B-B14F-4D97-AF65-F5344CB8AC3E}">
        <p14:creationId xmlns:p14="http://schemas.microsoft.com/office/powerpoint/2010/main" val="4078527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4"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018" y="6243639"/>
            <a:ext cx="1149349"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9967" y="688975"/>
            <a:ext cx="687917"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userDrawn="1"/>
        </p:nvSpPr>
        <p:spPr bwMode="auto">
          <a:xfrm>
            <a:off x="11434233" y="6596064"/>
            <a:ext cx="609600" cy="117475"/>
          </a:xfrm>
          <a:prstGeom prst="rect">
            <a:avLst/>
          </a:prstGeom>
          <a:solidFill>
            <a:schemeClr val="bg1"/>
          </a:solidFill>
          <a:ln w="9525" algn="ctr">
            <a:solidFill>
              <a:schemeClr val="bg1"/>
            </a:solidFill>
            <a:round/>
            <a:headEnd/>
            <a:tailEnd/>
          </a:ln>
        </p:spPr>
        <p:txBody>
          <a:bodyPr/>
          <a:lstStyle>
            <a:lvl1pPr>
              <a:defRPr sz="1200" b="1">
                <a:solidFill>
                  <a:schemeClr val="tx1"/>
                </a:solidFill>
                <a:latin typeface="Arial Narrow" panose="020B0606020202030204" pitchFamily="34" charset="0"/>
              </a:defRPr>
            </a:lvl1pPr>
            <a:lvl2pPr marL="742950" indent="-285750">
              <a:defRPr sz="1200" b="1">
                <a:solidFill>
                  <a:schemeClr val="tx1"/>
                </a:solidFill>
                <a:latin typeface="Arial Narrow" panose="020B0606020202030204" pitchFamily="34" charset="0"/>
              </a:defRPr>
            </a:lvl2pPr>
            <a:lvl3pPr marL="1143000" indent="-228600">
              <a:defRPr sz="1200" b="1">
                <a:solidFill>
                  <a:schemeClr val="tx1"/>
                </a:solidFill>
                <a:latin typeface="Arial Narrow" panose="020B0606020202030204" pitchFamily="34" charset="0"/>
              </a:defRPr>
            </a:lvl3pPr>
            <a:lvl4pPr marL="1600200" indent="-228600">
              <a:defRPr sz="1200" b="1">
                <a:solidFill>
                  <a:schemeClr val="tx1"/>
                </a:solidFill>
                <a:latin typeface="Arial Narrow" panose="020B0606020202030204" pitchFamily="34" charset="0"/>
              </a:defRPr>
            </a:lvl4pPr>
            <a:lvl5pPr marL="2057400" indent="-228600">
              <a:defRPr sz="1200" b="1">
                <a:solidFill>
                  <a:schemeClr val="tx1"/>
                </a:solidFill>
                <a:latin typeface="Arial Narrow" panose="020B0606020202030204" pitchFamily="34" charset="0"/>
              </a:defRPr>
            </a:lvl5pPr>
            <a:lvl6pPr marL="2514600" indent="-228600" eaLnBrk="0" fontAlgn="base" hangingPunct="0">
              <a:spcBef>
                <a:spcPct val="0"/>
              </a:spcBef>
              <a:spcAft>
                <a:spcPct val="0"/>
              </a:spcAft>
              <a:defRPr sz="1200" b="1">
                <a:solidFill>
                  <a:schemeClr val="tx1"/>
                </a:solidFill>
                <a:latin typeface="Arial Narrow" panose="020B0606020202030204" pitchFamily="34" charset="0"/>
              </a:defRPr>
            </a:lvl6pPr>
            <a:lvl7pPr marL="2971800" indent="-228600" eaLnBrk="0" fontAlgn="base" hangingPunct="0">
              <a:spcBef>
                <a:spcPct val="0"/>
              </a:spcBef>
              <a:spcAft>
                <a:spcPct val="0"/>
              </a:spcAft>
              <a:defRPr sz="1200" b="1">
                <a:solidFill>
                  <a:schemeClr val="tx1"/>
                </a:solidFill>
                <a:latin typeface="Arial Narrow" panose="020B0606020202030204" pitchFamily="34" charset="0"/>
              </a:defRPr>
            </a:lvl7pPr>
            <a:lvl8pPr marL="3429000" indent="-228600" eaLnBrk="0" fontAlgn="base" hangingPunct="0">
              <a:spcBef>
                <a:spcPct val="0"/>
              </a:spcBef>
              <a:spcAft>
                <a:spcPct val="0"/>
              </a:spcAft>
              <a:defRPr sz="1200" b="1">
                <a:solidFill>
                  <a:schemeClr val="tx1"/>
                </a:solidFill>
                <a:latin typeface="Arial Narrow" panose="020B0606020202030204" pitchFamily="34" charset="0"/>
              </a:defRPr>
            </a:lvl8pPr>
            <a:lvl9pPr marL="3886200" indent="-228600" eaLnBrk="0" fontAlgn="base" hangingPunct="0">
              <a:spcBef>
                <a:spcPct val="0"/>
              </a:spcBef>
              <a:spcAft>
                <a:spcPct val="0"/>
              </a:spcAft>
              <a:defRPr sz="1200" b="1">
                <a:solidFill>
                  <a:schemeClr val="tx1"/>
                </a:solidFill>
                <a:latin typeface="Arial Narrow" panose="020B0606020202030204" pitchFamily="34" charset="0"/>
              </a:defRPr>
            </a:lvl9pPr>
          </a:lstStyle>
          <a:p>
            <a:pPr eaLnBrk="1" hangingPunct="1">
              <a:defRPr/>
            </a:pPr>
            <a:endParaRPr lang="en-US" altLang="en-US" sz="1200"/>
          </a:p>
        </p:txBody>
      </p:sp>
      <p:sp>
        <p:nvSpPr>
          <p:cNvPr id="2" name="Title 1"/>
          <p:cNvSpPr>
            <a:spLocks noGrp="1" noChangeAspect="1"/>
          </p:cNvSpPr>
          <p:nvPr>
            <p:ph type="title"/>
          </p:nvPr>
        </p:nvSpPr>
        <p:spPr>
          <a:xfrm>
            <a:off x="1412725" y="484635"/>
            <a:ext cx="8573105" cy="600075"/>
          </a:xfrm>
          <a:prstGeom prst="rect">
            <a:avLst/>
          </a:prstGeom>
        </p:spPr>
        <p:txBody>
          <a:bodyPr anchor="ctr" anchorCtr="0"/>
          <a:lstStyle>
            <a:lvl1pPr algn="l" rtl="0" eaLnBrk="0" fontAlgn="base" hangingPunct="0">
              <a:spcBef>
                <a:spcPct val="0"/>
              </a:spcBef>
              <a:spcAft>
                <a:spcPct val="0"/>
              </a:spcAft>
              <a:defRPr lang="en-US" sz="2400" b="1" dirty="0">
                <a:solidFill>
                  <a:srgbClr val="022F65"/>
                </a:solidFill>
                <a:latin typeface="Garamond" pitchFamily="18" charset="0"/>
                <a:ea typeface="+mj-ea"/>
                <a:cs typeface="+mj-cs"/>
              </a:defRPr>
            </a:lvl1pPr>
          </a:lstStyle>
          <a:p>
            <a:r>
              <a:rPr lang="en-US" dirty="0"/>
              <a:t>Click to edit Master title style</a:t>
            </a:r>
          </a:p>
        </p:txBody>
      </p:sp>
      <p:sp>
        <p:nvSpPr>
          <p:cNvPr id="3" name="Content Placeholder 2"/>
          <p:cNvSpPr>
            <a:spLocks noGrp="1"/>
          </p:cNvSpPr>
          <p:nvPr>
            <p:ph idx="1"/>
          </p:nvPr>
        </p:nvSpPr>
        <p:spPr>
          <a:xfrm>
            <a:off x="589936" y="1600203"/>
            <a:ext cx="10992464" cy="4928419"/>
          </a:xfrm>
          <a:prstGeom prst="rect">
            <a:avLst/>
          </a:prstGeom>
        </p:spPr>
        <p:txBody>
          <a:bodyPr>
            <a:normAutofit/>
          </a:bodyPr>
          <a:lstStyle>
            <a:lvl1pPr marL="457200" indent="-457200">
              <a:defRPr/>
            </a:lvl1pPr>
            <a:lvl2pPr marL="685800" indent="-285750">
              <a:defRPr lang="en-US" sz="2000" b="0" kern="1200" dirty="0">
                <a:solidFill>
                  <a:schemeClr val="tx2"/>
                </a:solidFill>
                <a:latin typeface="Arial Narrow" pitchFamily="34" charset="0"/>
                <a:ea typeface="+mn-ea"/>
                <a:cs typeface="+mn-cs"/>
              </a:defRPr>
            </a:lvl2pPr>
            <a:lvl3pPr marL="800100" indent="-342900">
              <a:defRPr lang="en-US" sz="2000" dirty="0">
                <a:solidFill>
                  <a:schemeClr val="tx1"/>
                </a:solidFill>
                <a:latin typeface="+mn-lt"/>
              </a:defRPr>
            </a:lvl3pPr>
            <a:lvl4pPr marL="974725" indent="-285750">
              <a:defRPr lang="en-US" sz="2000" dirty="0">
                <a:solidFill>
                  <a:schemeClr val="tx1"/>
                </a:solidFill>
                <a:latin typeface="+mn-lt"/>
              </a:defRPr>
            </a:lvl4pPr>
            <a:lvl5pPr marL="1600200" indent="-342900">
              <a:defRPr/>
            </a:lvl5pPr>
            <a:lvl6pPr marL="1660525" indent="-285750">
              <a:defRPr/>
            </a:lvl6pPr>
          </a:lstStyle>
          <a:p>
            <a:pPr lvl="1"/>
            <a:r>
              <a:rPr lang="en-US" dirty="0"/>
              <a:t>Click to edit Master text styles</a:t>
            </a:r>
          </a:p>
          <a:p>
            <a:pPr lvl="2"/>
            <a:r>
              <a:rPr lang="en-US" dirty="0"/>
              <a:t>Second level</a:t>
            </a:r>
          </a:p>
          <a:p>
            <a:pPr lvl="3"/>
            <a:r>
              <a:rPr lang="en-US" dirty="0"/>
              <a:t>Third level</a:t>
            </a:r>
          </a:p>
          <a:p>
            <a:pPr lvl="5"/>
            <a:r>
              <a:rPr lang="en-US" dirty="0"/>
              <a:t>Fourth level</a:t>
            </a:r>
          </a:p>
          <a:p>
            <a:pPr lvl="6"/>
            <a:r>
              <a:rPr lang="en-US" dirty="0"/>
              <a:t>Fifth level</a:t>
            </a:r>
          </a:p>
        </p:txBody>
      </p:sp>
    </p:spTree>
    <p:extLst>
      <p:ext uri="{BB962C8B-B14F-4D97-AF65-F5344CB8AC3E}">
        <p14:creationId xmlns:p14="http://schemas.microsoft.com/office/powerpoint/2010/main" val="1090396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jpe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3"/>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4233"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userDrawn="1"/>
        </p:nvSpPr>
        <p:spPr>
          <a:xfrm>
            <a:off x="594784" y="469900"/>
            <a:ext cx="9480549" cy="687388"/>
          </a:xfrm>
          <a:prstGeom prst="rect">
            <a:avLst/>
          </a:prstGeom>
        </p:spPr>
        <p:txBody>
          <a:bodyPr/>
          <a:lstStyle>
            <a:lvl1pPr algn="l" rtl="0" eaLnBrk="0" fontAlgn="base" hangingPunct="0">
              <a:spcBef>
                <a:spcPct val="0"/>
              </a:spcBef>
              <a:spcAft>
                <a:spcPct val="0"/>
              </a:spcAft>
              <a:defRPr sz="3200" b="1">
                <a:solidFill>
                  <a:srgbClr val="022F65"/>
                </a:solidFill>
                <a:latin typeface="Garamond"/>
                <a:ea typeface="+mj-ea"/>
                <a:cs typeface="Garamond"/>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endParaRPr lang="en-US" sz="3200" dirty="0"/>
          </a:p>
        </p:txBody>
      </p:sp>
      <p:sp>
        <p:nvSpPr>
          <p:cNvPr id="5" name="Slide Number Placeholder 6"/>
          <p:cNvSpPr txBox="1">
            <a:spLocks/>
          </p:cNvSpPr>
          <p:nvPr userDrawn="1"/>
        </p:nvSpPr>
        <p:spPr>
          <a:xfrm>
            <a:off x="11315701" y="6511925"/>
            <a:ext cx="876300" cy="266700"/>
          </a:xfrm>
          <a:prstGeom prst="rect">
            <a:avLst/>
          </a:prstGeom>
          <a:ln/>
        </p:spPr>
        <p:txBody>
          <a:bodyPr/>
          <a:lstStyle>
            <a:defPPr>
              <a:defRPr lang="en-US"/>
            </a:defPPr>
            <a:lvl1pPr algn="ctr" rtl="0" fontAlgn="base">
              <a:spcBef>
                <a:spcPct val="0"/>
              </a:spcBef>
              <a:spcAft>
                <a:spcPct val="0"/>
              </a:spcAft>
              <a:defRPr sz="1200" b="1" kern="1200">
                <a:solidFill>
                  <a:schemeClr val="bg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a:defRPr/>
            </a:pPr>
            <a:r>
              <a:rPr lang="en-US" sz="1200" dirty="0">
                <a:solidFill>
                  <a:schemeClr val="tx1"/>
                </a:solidFill>
              </a:rPr>
              <a:t>~ </a:t>
            </a:r>
            <a:fld id="{46D07621-93E3-4223-A216-3D872D9E93A5}" type="slidenum">
              <a:rPr lang="en-US" sz="1200" smtClean="0">
                <a:solidFill>
                  <a:schemeClr val="tx1"/>
                </a:solidFill>
              </a:rPr>
              <a:pPr>
                <a:defRPr/>
              </a:pPr>
              <a:t>‹#›</a:t>
            </a:fld>
            <a:r>
              <a:rPr lang="en-US" sz="1200" dirty="0">
                <a:solidFill>
                  <a:schemeClr val="tx1"/>
                </a:solidFill>
              </a:rPr>
              <a:t> ~</a:t>
            </a:r>
          </a:p>
        </p:txBody>
      </p:sp>
      <p:pic>
        <p:nvPicPr>
          <p:cNvPr id="2053" name="Picture 5"/>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91018" y="6243639"/>
            <a:ext cx="1149349"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bwMode="auto">
          <a:xfrm>
            <a:off x="6768497" y="371214"/>
            <a:ext cx="1838472" cy="868680"/>
          </a:xfrm>
          <a:prstGeom prst="rect">
            <a:avLst/>
          </a:prstGeom>
          <a:gradFill flip="none" rotWithShape="1">
            <a:gsLst>
              <a:gs pos="100000">
                <a:schemeClr val="bg1">
                  <a:alpha val="0"/>
                  <a:lumMod val="100000"/>
                </a:schemeClr>
              </a:gs>
              <a:gs pos="0">
                <a:schemeClr val="bg1"/>
              </a:gs>
            </a:gsLst>
            <a:lin ang="2700000" scaled="1"/>
            <a:tileRect/>
          </a:gradFill>
          <a:ln w="9525" cap="flat" cmpd="sng" algn="ctr">
            <a:noFill/>
            <a:prstDash val="solid"/>
            <a:round/>
            <a:headEnd type="none" w="med" len="med"/>
            <a:tailEnd type="none" w="med" len="med"/>
          </a:ln>
          <a:effectLst/>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eaLnBrk="1" hangingPunct="1">
              <a:defRPr/>
            </a:pPr>
            <a:endParaRPr lang="en-US" sz="1200"/>
          </a:p>
        </p:txBody>
      </p:sp>
      <p:sp>
        <p:nvSpPr>
          <p:cNvPr id="9" name="Rectangle 8"/>
          <p:cNvSpPr/>
          <p:nvPr userDrawn="1"/>
        </p:nvSpPr>
        <p:spPr bwMode="auto">
          <a:xfrm>
            <a:off x="565151" y="371476"/>
            <a:ext cx="7200900" cy="868363"/>
          </a:xfrm>
          <a:prstGeom prst="rect">
            <a:avLst/>
          </a:prstGeom>
          <a:solidFill>
            <a:schemeClr val="bg1"/>
          </a:solidFill>
          <a:ln w="9525" cap="flat" cmpd="sng" algn="ctr">
            <a:noFill/>
            <a:prstDash val="solid"/>
            <a:round/>
            <a:headEnd type="none" w="med" len="med"/>
            <a:tailEnd type="none" w="med" len="med"/>
          </a:ln>
          <a:effectLst/>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eaLnBrk="1" hangingPunct="1">
              <a:defRPr/>
            </a:pPr>
            <a:endParaRPr lang="en-US" sz="1200"/>
          </a:p>
        </p:txBody>
      </p:sp>
    </p:spTree>
    <p:extLst>
      <p:ext uri="{BB962C8B-B14F-4D97-AF65-F5344CB8AC3E}">
        <p14:creationId xmlns:p14="http://schemas.microsoft.com/office/powerpoint/2010/main" val="16169218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33"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userDrawn="1"/>
        </p:nvSpPr>
        <p:spPr>
          <a:xfrm>
            <a:off x="594784" y="469900"/>
            <a:ext cx="9480549" cy="687388"/>
          </a:xfrm>
          <a:prstGeom prst="rect">
            <a:avLst/>
          </a:prstGeom>
        </p:spPr>
        <p:txBody>
          <a:bodyPr/>
          <a:lstStyle>
            <a:lvl1pPr algn="l" rtl="0" eaLnBrk="0" fontAlgn="base" hangingPunct="0">
              <a:spcBef>
                <a:spcPct val="0"/>
              </a:spcBef>
              <a:spcAft>
                <a:spcPct val="0"/>
              </a:spcAft>
              <a:defRPr sz="3200" b="1">
                <a:solidFill>
                  <a:srgbClr val="022F65"/>
                </a:solidFill>
                <a:latin typeface="Garamond"/>
                <a:ea typeface="+mj-ea"/>
                <a:cs typeface="Garamond"/>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endParaRPr lang="en-US" sz="3200" dirty="0"/>
          </a:p>
        </p:txBody>
      </p:sp>
      <p:sp>
        <p:nvSpPr>
          <p:cNvPr id="5" name="Slide Number Placeholder 6"/>
          <p:cNvSpPr txBox="1">
            <a:spLocks/>
          </p:cNvSpPr>
          <p:nvPr userDrawn="1"/>
        </p:nvSpPr>
        <p:spPr>
          <a:xfrm>
            <a:off x="11315701" y="6511925"/>
            <a:ext cx="876300" cy="266700"/>
          </a:xfrm>
          <a:prstGeom prst="rect">
            <a:avLst/>
          </a:prstGeom>
          <a:ln/>
        </p:spPr>
        <p:txBody>
          <a:bodyPr/>
          <a:lstStyle>
            <a:defPPr>
              <a:defRPr lang="en-US"/>
            </a:defPPr>
            <a:lvl1pPr algn="ctr" rtl="0" fontAlgn="base">
              <a:spcBef>
                <a:spcPct val="0"/>
              </a:spcBef>
              <a:spcAft>
                <a:spcPct val="0"/>
              </a:spcAft>
              <a:defRPr sz="1200" b="1" kern="1200">
                <a:solidFill>
                  <a:schemeClr val="bg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eaLnBrk="1" hangingPunct="1">
              <a:defRPr/>
            </a:pPr>
            <a:r>
              <a:rPr lang="en-US" sz="1200" dirty="0">
                <a:solidFill>
                  <a:schemeClr val="tx1"/>
                </a:solidFill>
              </a:rPr>
              <a:t>~ </a:t>
            </a:r>
            <a:fld id="{E94AAC32-F097-442D-B3B6-D31332E4820E}" type="slidenum">
              <a:rPr lang="en-US" sz="1200" smtClean="0">
                <a:solidFill>
                  <a:schemeClr val="tx1"/>
                </a:solidFill>
              </a:rPr>
              <a:pPr eaLnBrk="1" hangingPunct="1">
                <a:defRPr/>
              </a:pPr>
              <a:t>‹#›</a:t>
            </a:fld>
            <a:r>
              <a:rPr lang="en-US" sz="1200" dirty="0">
                <a:solidFill>
                  <a:schemeClr val="tx1"/>
                </a:solidFill>
              </a:rPr>
              <a:t> ~</a:t>
            </a:r>
          </a:p>
        </p:txBody>
      </p:sp>
      <p:pic>
        <p:nvPicPr>
          <p:cNvPr id="1029" name="Picture 5"/>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1018" y="6243639"/>
            <a:ext cx="1149349"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bwMode="auto">
          <a:xfrm>
            <a:off x="6768497" y="371214"/>
            <a:ext cx="1838472" cy="868680"/>
          </a:xfrm>
          <a:prstGeom prst="rect">
            <a:avLst/>
          </a:prstGeom>
          <a:gradFill flip="none" rotWithShape="1">
            <a:gsLst>
              <a:gs pos="100000">
                <a:schemeClr val="bg1">
                  <a:alpha val="0"/>
                  <a:lumMod val="100000"/>
                </a:schemeClr>
              </a:gs>
              <a:gs pos="0">
                <a:schemeClr val="bg1"/>
              </a:gs>
            </a:gsLst>
            <a:lin ang="2700000" scaled="1"/>
            <a:tileRect/>
          </a:gradFill>
          <a:ln w="9525" cap="flat" cmpd="sng" algn="ctr">
            <a:noFill/>
            <a:prstDash val="solid"/>
            <a:round/>
            <a:headEnd type="none" w="med" len="med"/>
            <a:tailEnd type="none" w="med" len="med"/>
          </a:ln>
          <a:effectLst/>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eaLnBrk="1" hangingPunct="1">
              <a:defRPr/>
            </a:pPr>
            <a:endParaRPr lang="en-US" sz="1200"/>
          </a:p>
        </p:txBody>
      </p:sp>
      <p:sp>
        <p:nvSpPr>
          <p:cNvPr id="9" name="Rectangle 8"/>
          <p:cNvSpPr/>
          <p:nvPr userDrawn="1"/>
        </p:nvSpPr>
        <p:spPr bwMode="auto">
          <a:xfrm>
            <a:off x="565151" y="371476"/>
            <a:ext cx="7200900" cy="868363"/>
          </a:xfrm>
          <a:prstGeom prst="rect">
            <a:avLst/>
          </a:prstGeom>
          <a:solidFill>
            <a:schemeClr val="bg1"/>
          </a:solidFill>
          <a:ln w="9525" cap="flat" cmpd="sng" algn="ctr">
            <a:noFill/>
            <a:prstDash val="solid"/>
            <a:round/>
            <a:headEnd type="none" w="med" len="med"/>
            <a:tailEnd type="none" w="med" len="med"/>
          </a:ln>
          <a:effectLst/>
        </p:spPr>
        <p:txBody>
          <a:bodyPr/>
          <a:lstStyle>
            <a:defPPr>
              <a:defRPr lang="en-US"/>
            </a:defPPr>
            <a:lvl1pPr algn="l" rtl="0" fontAlgn="base">
              <a:spcBef>
                <a:spcPct val="0"/>
              </a:spcBef>
              <a:spcAft>
                <a:spcPct val="0"/>
              </a:spcAft>
              <a:defRPr sz="1200" b="1" kern="1200">
                <a:solidFill>
                  <a:schemeClr val="tx1"/>
                </a:solidFill>
                <a:latin typeface="Arial Narrow" pitchFamily="34" charset="0"/>
                <a:ea typeface="+mn-ea"/>
                <a:cs typeface="+mn-cs"/>
              </a:defRPr>
            </a:lvl1pPr>
            <a:lvl2pPr marL="457200" algn="l" rtl="0" fontAlgn="base">
              <a:spcBef>
                <a:spcPct val="0"/>
              </a:spcBef>
              <a:spcAft>
                <a:spcPct val="0"/>
              </a:spcAft>
              <a:defRPr sz="1200" b="1" kern="1200">
                <a:solidFill>
                  <a:schemeClr val="tx1"/>
                </a:solidFill>
                <a:latin typeface="Arial Narrow" pitchFamily="34" charset="0"/>
                <a:ea typeface="+mn-ea"/>
                <a:cs typeface="+mn-cs"/>
              </a:defRPr>
            </a:lvl2pPr>
            <a:lvl3pPr marL="914400" algn="l" rtl="0" fontAlgn="base">
              <a:spcBef>
                <a:spcPct val="0"/>
              </a:spcBef>
              <a:spcAft>
                <a:spcPct val="0"/>
              </a:spcAft>
              <a:defRPr sz="1200" b="1" kern="1200">
                <a:solidFill>
                  <a:schemeClr val="tx1"/>
                </a:solidFill>
                <a:latin typeface="Arial Narrow" pitchFamily="34" charset="0"/>
                <a:ea typeface="+mn-ea"/>
                <a:cs typeface="+mn-cs"/>
              </a:defRPr>
            </a:lvl3pPr>
            <a:lvl4pPr marL="1371600" algn="l" rtl="0" fontAlgn="base">
              <a:spcBef>
                <a:spcPct val="0"/>
              </a:spcBef>
              <a:spcAft>
                <a:spcPct val="0"/>
              </a:spcAft>
              <a:defRPr sz="1200" b="1" kern="1200">
                <a:solidFill>
                  <a:schemeClr val="tx1"/>
                </a:solidFill>
                <a:latin typeface="Arial Narrow" pitchFamily="34" charset="0"/>
                <a:ea typeface="+mn-ea"/>
                <a:cs typeface="+mn-cs"/>
              </a:defRPr>
            </a:lvl4pPr>
            <a:lvl5pPr marL="1828800" algn="l" rtl="0" fontAlgn="base">
              <a:spcBef>
                <a:spcPct val="0"/>
              </a:spcBef>
              <a:spcAft>
                <a:spcPct val="0"/>
              </a:spcAft>
              <a:defRPr sz="1200" b="1" kern="1200">
                <a:solidFill>
                  <a:schemeClr val="tx1"/>
                </a:solidFill>
                <a:latin typeface="Arial Narrow" pitchFamily="34" charset="0"/>
                <a:ea typeface="+mn-ea"/>
                <a:cs typeface="+mn-cs"/>
              </a:defRPr>
            </a:lvl5pPr>
            <a:lvl6pPr marL="2286000" algn="l" defTabSz="914400" rtl="0" eaLnBrk="1" latinLnBrk="0" hangingPunct="1">
              <a:defRPr sz="1200" b="1" kern="1200">
                <a:solidFill>
                  <a:schemeClr val="tx1"/>
                </a:solidFill>
                <a:latin typeface="Arial Narrow" pitchFamily="34" charset="0"/>
                <a:ea typeface="+mn-ea"/>
                <a:cs typeface="+mn-cs"/>
              </a:defRPr>
            </a:lvl6pPr>
            <a:lvl7pPr marL="2743200" algn="l" defTabSz="914400" rtl="0" eaLnBrk="1" latinLnBrk="0" hangingPunct="1">
              <a:defRPr sz="1200" b="1" kern="1200">
                <a:solidFill>
                  <a:schemeClr val="tx1"/>
                </a:solidFill>
                <a:latin typeface="Arial Narrow" pitchFamily="34" charset="0"/>
                <a:ea typeface="+mn-ea"/>
                <a:cs typeface="+mn-cs"/>
              </a:defRPr>
            </a:lvl7pPr>
            <a:lvl8pPr marL="3200400" algn="l" defTabSz="914400" rtl="0" eaLnBrk="1" latinLnBrk="0" hangingPunct="1">
              <a:defRPr sz="1200" b="1" kern="1200">
                <a:solidFill>
                  <a:schemeClr val="tx1"/>
                </a:solidFill>
                <a:latin typeface="Arial Narrow" pitchFamily="34" charset="0"/>
                <a:ea typeface="+mn-ea"/>
                <a:cs typeface="+mn-cs"/>
              </a:defRPr>
            </a:lvl8pPr>
            <a:lvl9pPr marL="3657600" algn="l" defTabSz="914400" rtl="0" eaLnBrk="1" latinLnBrk="0" hangingPunct="1">
              <a:defRPr sz="1200" b="1" kern="1200">
                <a:solidFill>
                  <a:schemeClr val="tx1"/>
                </a:solidFill>
                <a:latin typeface="Arial Narrow" pitchFamily="34" charset="0"/>
                <a:ea typeface="+mn-ea"/>
                <a:cs typeface="+mn-cs"/>
              </a:defRPr>
            </a:lvl9pPr>
          </a:lstStyle>
          <a:p>
            <a:pPr eaLnBrk="1" hangingPunct="1">
              <a:defRPr/>
            </a:pPr>
            <a:endParaRPr lang="en-US" sz="1200"/>
          </a:p>
        </p:txBody>
      </p:sp>
    </p:spTree>
    <p:extLst>
      <p:ext uri="{BB962C8B-B14F-4D97-AF65-F5344CB8AC3E}">
        <p14:creationId xmlns:p14="http://schemas.microsoft.com/office/powerpoint/2010/main" val="330516655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png"/><Relationship Id="rId5" Type="http://schemas.openxmlformats.org/officeDocument/2006/relationships/image" Target="../media/image17.jp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0.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0.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laslinks.com/videos-2/" TargetMode="External"/><Relationship Id="rId5" Type="http://schemas.openxmlformats.org/officeDocument/2006/relationships/image" Target="../media/image19.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0.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10.png"/><Relationship Id="rId2" Type="http://schemas.microsoft.com/office/2007/relationships/media" Target="../media/media14.m4a"/><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10.png"/><Relationship Id="rId2" Type="http://schemas.microsoft.com/office/2007/relationships/media" Target="../media/media15.m4a"/><Relationship Id="rId1" Type="http://schemas.openxmlformats.org/officeDocument/2006/relationships/tags" Target="../tags/tag2.xml"/><Relationship Id="rId6" Type="http://schemas.openxmlformats.org/officeDocument/2006/relationships/image" Target="../media/image23.png"/><Relationship Id="rId5" Type="http://schemas.openxmlformats.org/officeDocument/2006/relationships/image" Target="../media/image11.png"/><Relationship Id="rId4"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10.png"/><Relationship Id="rId2" Type="http://schemas.microsoft.com/office/2007/relationships/media" Target="../media/media16.m4a"/><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24.png"/><Relationship Id="rId4"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10.png"/><Relationship Id="rId2" Type="http://schemas.microsoft.com/office/2007/relationships/media" Target="../media/media17.m4a"/><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24.png"/><Relationship Id="rId4"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0.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10.png"/><Relationship Id="rId2" Type="http://schemas.microsoft.com/office/2007/relationships/media" Target="../media/media19.m4a"/><Relationship Id="rId1" Type="http://schemas.openxmlformats.org/officeDocument/2006/relationships/tags" Target="../tags/tag5.xml"/><Relationship Id="rId6" Type="http://schemas.openxmlformats.org/officeDocument/2006/relationships/image" Target="../media/image27.png"/><Relationship Id="rId5" Type="http://schemas.openxmlformats.org/officeDocument/2006/relationships/notesSlide" Target="../notesSlides/notesSlide9.xml"/><Relationship Id="rId4"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hyperlink" Target="https://laslinks.com/prelas-online/"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laslinks.com/prelas/" TargetMode="External"/><Relationship Id="rId5" Type="http://schemas.openxmlformats.org/officeDocument/2006/relationships/hyperlink" Target="mailto:golvera@datarecognitioncorp.com" TargetMode="External"/><Relationship Id="rId4" Type="http://schemas.openxmlformats.org/officeDocument/2006/relationships/hyperlink" Target="mailto:jhilleren@datarecognitoncorp.com" TargetMode="External"/><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10.png"/><Relationship Id="rId2" Type="http://schemas.microsoft.com/office/2007/relationships/media" Target="../media/media20.m4a"/><Relationship Id="rId1" Type="http://schemas.openxmlformats.org/officeDocument/2006/relationships/tags" Target="../tags/tag6.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0.png"/><Relationship Id="rId5" Type="http://schemas.openxmlformats.org/officeDocument/2006/relationships/image" Target="../media/image30.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9.xml"/><Relationship Id="rId7" Type="http://schemas.openxmlformats.org/officeDocument/2006/relationships/image" Target="../media/image33.emf"/><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2.emf"/><Relationship Id="rId5" Type="http://schemas.openxmlformats.org/officeDocument/2006/relationships/image" Target="../media/image31.png"/><Relationship Id="rId4" Type="http://schemas.openxmlformats.org/officeDocument/2006/relationships/notesSlide" Target="../notesSlides/notesSlide10.xml"/><Relationship Id="rId9"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9.xml"/><Relationship Id="rId7" Type="http://schemas.openxmlformats.org/officeDocument/2006/relationships/image" Target="../media/image18.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1.png"/><Relationship Id="rId5" Type="http://schemas.openxmlformats.org/officeDocument/2006/relationships/image" Target="../media/image35.png"/><Relationship Id="rId4"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10.png"/><Relationship Id="rId3" Type="http://schemas.openxmlformats.org/officeDocument/2006/relationships/slideLayout" Target="../slideLayouts/slideLayout9.xml"/><Relationship Id="rId7" Type="http://schemas.openxmlformats.org/officeDocument/2006/relationships/image" Target="../media/image38.png"/><Relationship Id="rId12" Type="http://schemas.openxmlformats.org/officeDocument/2006/relationships/image" Target="../media/image33.emf"/><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notesSlide" Target="../notesSlides/notesSlide12.xml"/><Relationship Id="rId9"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0.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3.png"/><Relationship Id="rId5" Type="http://schemas.openxmlformats.org/officeDocument/2006/relationships/image" Target="../media/image6.jpeg"/><Relationship Id="rId4"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3.xml"/><Relationship Id="rId7" Type="http://schemas.openxmlformats.org/officeDocument/2006/relationships/hyperlink" Target="mailto:golvera@datarecognitioncorp.com" TargetMode="Externa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hyperlink" Target="mailto:jhilleren@datarecognitioncorp.com" TargetMode="External"/><Relationship Id="rId5" Type="http://schemas.openxmlformats.org/officeDocument/2006/relationships/image" Target="../media/image36.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3.png"/><Relationship Id="rId5" Type="http://schemas.openxmlformats.org/officeDocument/2006/relationships/image" Target="../media/image6.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6.xml"/><Relationship Id="rId7" Type="http://schemas.openxmlformats.org/officeDocument/2006/relationships/image" Target="../media/image14.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grapeseed.com/us/blog/the-importance-of-oral-language-for-literacy-success/" TargetMode="External"/><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6.xml"/><Relationship Id="rId7" Type="http://schemas.openxmlformats.org/officeDocument/2006/relationships/hyperlink" Target="https://www.portdiscovery.org/news-room/3-reasons-early-literacy-skills-are-important-your-child"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readingpartners.org/blog/six-reasons-support-early-literacy/" TargetMode="External"/><Relationship Id="rId5" Type="http://schemas.openxmlformats.org/officeDocument/2006/relationships/image" Target="../media/image6.jpe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16.jpe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AEED7-B845-471E-AF3D-2D2EBB89AD84}"/>
              </a:ext>
            </a:extLst>
          </p:cNvPr>
          <p:cNvSpPr>
            <a:spLocks noGrp="1"/>
          </p:cNvSpPr>
          <p:nvPr>
            <p:ph type="ctrTitle"/>
          </p:nvPr>
        </p:nvSpPr>
        <p:spPr>
          <a:xfrm>
            <a:off x="553057" y="5693409"/>
            <a:ext cx="11115040" cy="822325"/>
          </a:xfrm>
        </p:spPr>
        <p:txBody>
          <a:bodyPr/>
          <a:lstStyle/>
          <a:p>
            <a:r>
              <a:rPr lang="en-US" sz="2000" dirty="0">
                <a:latin typeface="Calibri" panose="020F0502020204030204" pitchFamily="34" charset="0"/>
                <a:cs typeface="Calibri" panose="020F0502020204030204" pitchFamily="34" charset="0"/>
              </a:rPr>
              <a:t>Jana Hilleren</a:t>
            </a:r>
            <a:br>
              <a:rPr lang="en-US"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Genevieve Olvera</a:t>
            </a:r>
            <a:br>
              <a:rPr lang="en-US"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Data Recognition Corporation </a:t>
            </a:r>
          </a:p>
        </p:txBody>
      </p:sp>
      <p:pic>
        <p:nvPicPr>
          <p:cNvPr id="3" name="Picture 2">
            <a:extLst>
              <a:ext uri="{FF2B5EF4-FFF2-40B4-BE49-F238E27FC236}">
                <a16:creationId xmlns:a16="http://schemas.microsoft.com/office/drawing/2014/main" id="{EE7F19EB-1377-4380-AC6A-D13AF119052E}"/>
              </a:ext>
            </a:extLst>
          </p:cNvPr>
          <p:cNvPicPr>
            <a:picLocks noChangeAspect="1"/>
          </p:cNvPicPr>
          <p:nvPr/>
        </p:nvPicPr>
        <p:blipFill>
          <a:blip r:embed="rId4"/>
          <a:stretch>
            <a:fillRect/>
          </a:stretch>
        </p:blipFill>
        <p:spPr>
          <a:xfrm>
            <a:off x="8269357" y="476503"/>
            <a:ext cx="3275939" cy="1995936"/>
          </a:xfrm>
          <a:prstGeom prst="rect">
            <a:avLst/>
          </a:prstGeom>
        </p:spPr>
      </p:pic>
      <p:sp>
        <p:nvSpPr>
          <p:cNvPr id="4" name="Title 1">
            <a:extLst>
              <a:ext uri="{FF2B5EF4-FFF2-40B4-BE49-F238E27FC236}">
                <a16:creationId xmlns:a16="http://schemas.microsoft.com/office/drawing/2014/main" id="{EB572F3B-7FDE-43BB-B20D-C62CDD4E860E}"/>
              </a:ext>
            </a:extLst>
          </p:cNvPr>
          <p:cNvSpPr txBox="1">
            <a:spLocks/>
          </p:cNvSpPr>
          <p:nvPr/>
        </p:nvSpPr>
        <p:spPr>
          <a:xfrm>
            <a:off x="553057" y="2606675"/>
            <a:ext cx="11115040" cy="822325"/>
          </a:xfrm>
          <a:prstGeom prst="rect">
            <a:avLst/>
          </a:prstGeom>
        </p:spPr>
        <p:txBody>
          <a:bodyPr/>
          <a:lstStyle>
            <a:lvl1pPr algn="ctr" rtl="0" eaLnBrk="0" fontAlgn="base" hangingPunct="0">
              <a:spcBef>
                <a:spcPct val="0"/>
              </a:spcBef>
              <a:spcAft>
                <a:spcPct val="0"/>
              </a:spcAft>
              <a:defRPr sz="3600" b="1">
                <a:solidFill>
                  <a:srgbClr val="022F65"/>
                </a:solidFill>
                <a:latin typeface="Garamond"/>
                <a:ea typeface="+mj-ea"/>
                <a:cs typeface="Garamond"/>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latin typeface="Calibri" panose="020F0502020204030204" pitchFamily="34" charset="0"/>
                <a:cs typeface="Calibri" panose="020F0502020204030204" pitchFamily="34" charset="0"/>
              </a:rPr>
              <a:t>Promote equity by supporting all children in language and literacy development with </a:t>
            </a:r>
            <a:r>
              <a:rPr lang="en-US" kern="0" dirty="0" err="1">
                <a:latin typeface="Calibri" panose="020F0502020204030204" pitchFamily="34" charset="0"/>
                <a:cs typeface="Calibri" panose="020F0502020204030204" pitchFamily="34" charset="0"/>
              </a:rPr>
              <a:t>preLAS</a:t>
            </a:r>
            <a:endParaRPr lang="en-US" kern="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7B98269-6904-4F9F-BB68-E2647C30FE50}"/>
              </a:ext>
            </a:extLst>
          </p:cNvPr>
          <p:cNvPicPr/>
          <p:nvPr/>
        </p:nvPicPr>
        <p:blipFill rotWithShape="1">
          <a:blip r:embed="rId5"/>
          <a:srcRect l="16774" t="24881" r="18803" b="16240"/>
          <a:stretch/>
        </p:blipFill>
        <p:spPr bwMode="auto">
          <a:xfrm>
            <a:off x="4581276" y="3888188"/>
            <a:ext cx="3029447" cy="1725707"/>
          </a:xfrm>
          <a:prstGeom prst="rect">
            <a:avLst/>
          </a:prstGeom>
          <a:ln>
            <a:noFill/>
          </a:ln>
          <a:extLst>
            <a:ext uri="{53640926-AAD7-44D8-BBD7-CCE9431645EC}">
              <a14:shadowObscured xmlns:a14="http://schemas.microsoft.com/office/drawing/2010/main"/>
            </a:ext>
          </a:extLst>
        </p:spPr>
      </p:pic>
      <p:pic>
        <p:nvPicPr>
          <p:cNvPr id="12" name="Audio 11">
            <a:hlinkClick r:id="" action="ppaction://media"/>
            <a:extLst>
              <a:ext uri="{FF2B5EF4-FFF2-40B4-BE49-F238E27FC236}">
                <a16:creationId xmlns:a16="http://schemas.microsoft.com/office/drawing/2014/main" id="{986DD763-E6D7-4DF4-BB25-72F8C634E6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16645803"/>
      </p:ext>
    </p:extLst>
  </p:cSld>
  <p:clrMapOvr>
    <a:masterClrMapping/>
  </p:clrMapOvr>
  <mc:AlternateContent xmlns:mc="http://schemas.openxmlformats.org/markup-compatibility/2006">
    <mc:Choice xmlns:p14="http://schemas.microsoft.com/office/powerpoint/2010/main" Requires="p14">
      <p:transition spd="slow" p14:dur="2000" advTm="22174"/>
    </mc:Choice>
    <mc:Fallback>
      <p:transition spd="slow" advTm="22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5132" y="5589766"/>
            <a:ext cx="1626867" cy="1176105"/>
          </a:xfrm>
          <a:prstGeom prst="rect">
            <a:avLst/>
          </a:prstGeom>
        </p:spPr>
      </p:pic>
      <p:sp>
        <p:nvSpPr>
          <p:cNvPr id="7" name="Content Placeholder 2"/>
          <p:cNvSpPr txBox="1">
            <a:spLocks/>
          </p:cNvSpPr>
          <p:nvPr/>
        </p:nvSpPr>
        <p:spPr>
          <a:xfrm>
            <a:off x="1344328" y="1449374"/>
            <a:ext cx="9302468" cy="419779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57150" indent="0">
              <a:lnSpc>
                <a:spcPct val="120000"/>
              </a:lnSpc>
              <a:buNone/>
              <a:defRPr/>
            </a:pPr>
            <a:r>
              <a:rPr lang="en-US" altLang="en-US" sz="2000" kern="0" dirty="0">
                <a:solidFill>
                  <a:srgbClr val="000000"/>
                </a:solidFill>
                <a:latin typeface="Calibri" panose="020F0502020204030204" pitchFamily="34" charset="0"/>
                <a:cs typeface="Calibri" panose="020F0502020204030204" pitchFamily="34" charset="0"/>
              </a:rPr>
              <a:t>The </a:t>
            </a:r>
            <a:r>
              <a:rPr lang="en-US" altLang="en-US" sz="2000" kern="0" dirty="0" err="1">
                <a:solidFill>
                  <a:srgbClr val="000000"/>
                </a:solidFill>
                <a:latin typeface="Calibri" panose="020F0502020204030204" pitchFamily="34" charset="0"/>
                <a:cs typeface="Calibri" panose="020F0502020204030204" pitchFamily="34" charset="0"/>
              </a:rPr>
              <a:t>preLAS</a:t>
            </a:r>
            <a:r>
              <a:rPr lang="en-US" altLang="en-US" sz="2000" kern="0" dirty="0">
                <a:solidFill>
                  <a:srgbClr val="000000"/>
                </a:solidFill>
                <a:latin typeface="Calibri" panose="020F0502020204030204" pitchFamily="34" charset="0"/>
                <a:cs typeface="Calibri" panose="020F0502020204030204" pitchFamily="34" charset="0"/>
              </a:rPr>
              <a:t> is a 2-in-1 measure consisting of an Oral Language component and a Pre-literacy component available in both </a:t>
            </a:r>
            <a:r>
              <a:rPr lang="en-US" altLang="en-US" sz="2000" kern="0" dirty="0">
                <a:latin typeface="Calibri" panose="020F0502020204030204" pitchFamily="34" charset="0"/>
                <a:cs typeface="Calibri" panose="020F0502020204030204" pitchFamily="34" charset="0"/>
              </a:rPr>
              <a:t>English and Spanish </a:t>
            </a:r>
            <a:r>
              <a:rPr lang="en-US" altLang="en-US" sz="2000" kern="0" dirty="0">
                <a:solidFill>
                  <a:srgbClr val="000000"/>
                </a:solidFill>
                <a:latin typeface="Calibri" panose="020F0502020204030204" pitchFamily="34" charset="0"/>
                <a:cs typeface="Calibri" panose="020F0502020204030204" pitchFamily="34" charset="0"/>
              </a:rPr>
              <a:t>for </a:t>
            </a:r>
            <a:r>
              <a:rPr lang="en-US" altLang="en-US" sz="2000" b="1" kern="0" dirty="0">
                <a:solidFill>
                  <a:srgbClr val="000000"/>
                </a:solidFill>
                <a:latin typeface="Calibri" panose="020F0502020204030204" pitchFamily="34" charset="0"/>
                <a:cs typeface="Calibri" panose="020F0502020204030204" pitchFamily="34" charset="0"/>
              </a:rPr>
              <a:t>preK3, preK4, and Kindergarten programs </a:t>
            </a:r>
            <a:r>
              <a:rPr lang="en-US" altLang="en-US" sz="2000" kern="0" dirty="0">
                <a:solidFill>
                  <a:srgbClr val="000000"/>
                </a:solidFill>
                <a:latin typeface="Calibri" panose="020F0502020204030204" pitchFamily="34" charset="0"/>
                <a:cs typeface="Calibri" panose="020F0502020204030204" pitchFamily="34" charset="0"/>
              </a:rPr>
              <a:t>or </a:t>
            </a:r>
            <a:r>
              <a:rPr lang="en-US" altLang="en-US" sz="2000" b="1" kern="0" dirty="0">
                <a:solidFill>
                  <a:srgbClr val="000000"/>
                </a:solidFill>
                <a:latin typeface="Calibri" panose="020F0502020204030204" pitchFamily="34" charset="0"/>
                <a:cs typeface="Calibri" panose="020F0502020204030204" pitchFamily="34" charset="0"/>
              </a:rPr>
              <a:t>students ages 3-6 years old.  </a:t>
            </a:r>
          </a:p>
          <a:p>
            <a:pPr marL="57150" indent="0">
              <a:lnSpc>
                <a:spcPct val="120000"/>
              </a:lnSpc>
              <a:buNone/>
              <a:defRPr/>
            </a:pPr>
            <a:r>
              <a:rPr lang="en-US" altLang="en-US" sz="2000" kern="0" dirty="0">
                <a:solidFill>
                  <a:srgbClr val="000000"/>
                </a:solidFill>
                <a:latin typeface="Calibri" panose="020F0502020204030204" pitchFamily="34" charset="0"/>
                <a:cs typeface="Calibri" panose="020F0502020204030204" pitchFamily="34" charset="0"/>
              </a:rPr>
              <a:t>Utilized in programs to:</a:t>
            </a:r>
          </a:p>
          <a:p>
            <a:pPr lvl="2">
              <a:lnSpc>
                <a:spcPct val="120000"/>
              </a:lnSpc>
              <a:defRPr/>
            </a:pPr>
            <a:r>
              <a:rPr lang="en-US" altLang="en-US" sz="2000" kern="0" dirty="0">
                <a:solidFill>
                  <a:srgbClr val="000000"/>
                </a:solidFill>
                <a:latin typeface="Calibri" panose="020F0502020204030204" pitchFamily="34" charset="0"/>
                <a:cs typeface="Calibri" panose="020F0502020204030204" pitchFamily="34" charset="0"/>
              </a:rPr>
              <a:t>Measure the developing language of all early learners</a:t>
            </a:r>
          </a:p>
          <a:p>
            <a:pPr lvl="2">
              <a:lnSpc>
                <a:spcPct val="120000"/>
              </a:lnSpc>
              <a:defRPr/>
            </a:pPr>
            <a:r>
              <a:rPr lang="en-US" altLang="en-US" sz="2000" kern="0" dirty="0">
                <a:solidFill>
                  <a:srgbClr val="000000"/>
                </a:solidFill>
                <a:latin typeface="Calibri" panose="020F0502020204030204" pitchFamily="34" charset="0"/>
                <a:cs typeface="Calibri" panose="020F0502020204030204" pitchFamily="34" charset="0"/>
              </a:rPr>
              <a:t>Based on results, programs can target activities to promote language and learning</a:t>
            </a:r>
          </a:p>
          <a:p>
            <a:pPr lvl="2">
              <a:lnSpc>
                <a:spcPct val="120000"/>
              </a:lnSpc>
              <a:defRPr/>
            </a:pPr>
            <a:r>
              <a:rPr lang="en-US" altLang="en-US" sz="2000" kern="0" dirty="0">
                <a:solidFill>
                  <a:srgbClr val="000000"/>
                </a:solidFill>
                <a:latin typeface="Calibri" panose="020F0502020204030204" pitchFamily="34" charset="0"/>
                <a:cs typeface="Calibri" panose="020F0502020204030204" pitchFamily="34" charset="0"/>
              </a:rPr>
              <a:t>Ensure students are progressing along the stages of language development </a:t>
            </a:r>
          </a:p>
          <a:p>
            <a:pPr lvl="2">
              <a:lnSpc>
                <a:spcPct val="120000"/>
              </a:lnSpc>
              <a:defRPr/>
            </a:pPr>
            <a:r>
              <a:rPr lang="en-US" altLang="en-US" sz="2000" kern="0" dirty="0">
                <a:solidFill>
                  <a:srgbClr val="000000"/>
                </a:solidFill>
                <a:latin typeface="Calibri" panose="020F0502020204030204" pitchFamily="34" charset="0"/>
                <a:cs typeface="Calibri" panose="020F0502020204030204" pitchFamily="34" charset="0"/>
              </a:rPr>
              <a:t>Report results to parents and Head Start administrators </a:t>
            </a:r>
          </a:p>
          <a:p>
            <a:pPr lvl="2" eaLnBrk="1" hangingPunct="1">
              <a:lnSpc>
                <a:spcPct val="120000"/>
              </a:lnSpc>
              <a:defRPr/>
            </a:pPr>
            <a:r>
              <a:rPr lang="en-US" altLang="en-US" sz="2000" kern="0" dirty="0">
                <a:solidFill>
                  <a:srgbClr val="000000"/>
                </a:solidFill>
                <a:latin typeface="Calibri" panose="020F0502020204030204" pitchFamily="34" charset="0"/>
                <a:cs typeface="Calibri" panose="020F0502020204030204" pitchFamily="34" charset="0"/>
              </a:rPr>
              <a:t>Provide both language and pre-literacy information as students transition to Kindergarten classes/programs</a:t>
            </a:r>
          </a:p>
          <a:p>
            <a:pPr lvl="2" eaLnBrk="1" hangingPunct="1">
              <a:lnSpc>
                <a:spcPct val="120000"/>
              </a:lnSpc>
              <a:defRPr/>
            </a:pPr>
            <a:r>
              <a:rPr lang="en-US" altLang="en-US" sz="2000" kern="0" dirty="0">
                <a:solidFill>
                  <a:srgbClr val="000000"/>
                </a:solidFill>
                <a:latin typeface="Calibri" panose="020F0502020204030204" pitchFamily="34" charset="0"/>
                <a:cs typeface="Calibri" panose="020F0502020204030204" pitchFamily="34" charset="0"/>
              </a:rPr>
              <a:t>PK and K Dual Language programs</a:t>
            </a:r>
          </a:p>
        </p:txBody>
      </p:sp>
      <p:sp>
        <p:nvSpPr>
          <p:cNvPr id="6" name="TextBox 5">
            <a:extLst>
              <a:ext uri="{FF2B5EF4-FFF2-40B4-BE49-F238E27FC236}">
                <a16:creationId xmlns:a16="http://schemas.microsoft.com/office/drawing/2014/main" id="{3A03C7D7-9598-4035-842F-FF264558CAA6}"/>
              </a:ext>
            </a:extLst>
          </p:cNvPr>
          <p:cNvSpPr txBox="1"/>
          <p:nvPr/>
        </p:nvSpPr>
        <p:spPr>
          <a:xfrm>
            <a:off x="1122752" y="475831"/>
            <a:ext cx="7571232" cy="666786"/>
          </a:xfrm>
          <a:prstGeom prst="rect">
            <a:avLst/>
          </a:prstGeom>
          <a:noFill/>
        </p:spPr>
        <p:txBody>
          <a:bodyPr wrap="square" rtlCol="0">
            <a:spAutoFit/>
          </a:bodyPr>
          <a:lstStyle/>
          <a:p>
            <a:pPr defTabSz="1219170">
              <a:defRPr/>
            </a:pPr>
            <a:r>
              <a:rPr lang="en-US" sz="3733" b="1" dirty="0">
                <a:solidFill>
                  <a:srgbClr val="002060"/>
                </a:solidFill>
                <a:latin typeface="Arial Narrow" panose="020B0606020202030204" pitchFamily="34" charset="0"/>
              </a:rPr>
              <a:t>  </a:t>
            </a:r>
            <a:r>
              <a:rPr lang="es-ES" sz="3600" b="1" dirty="0" err="1">
                <a:solidFill>
                  <a:srgbClr val="002060"/>
                </a:solidFill>
                <a:latin typeface="Arial" panose="020B0604020202020204" pitchFamily="34" charset="0"/>
                <a:cs typeface="Arial" panose="020B0604020202020204" pitchFamily="34" charset="0"/>
              </a:rPr>
              <a:t>About</a:t>
            </a:r>
            <a:r>
              <a:rPr lang="es-ES" sz="3600" b="1" dirty="0">
                <a:solidFill>
                  <a:srgbClr val="002060"/>
                </a:solidFill>
                <a:latin typeface="Arial" panose="020B0604020202020204" pitchFamily="34" charset="0"/>
                <a:cs typeface="Arial" panose="020B0604020202020204" pitchFamily="34" charset="0"/>
              </a:rPr>
              <a:t> </a:t>
            </a:r>
            <a:r>
              <a:rPr lang="es-ES" sz="3600" b="1" dirty="0" err="1">
                <a:solidFill>
                  <a:srgbClr val="002060"/>
                </a:solidFill>
                <a:latin typeface="Arial" panose="020B0604020202020204" pitchFamily="34" charset="0"/>
                <a:cs typeface="Arial" panose="020B0604020202020204" pitchFamily="34" charset="0"/>
              </a:rPr>
              <a:t>preLAS</a:t>
            </a:r>
            <a:endParaRPr lang="en-US" sz="3600" b="1" dirty="0">
              <a:solidFill>
                <a:srgbClr val="002060"/>
              </a:solidFill>
              <a:latin typeface="Arial" panose="020B0604020202020204" pitchFamily="34" charset="0"/>
              <a:cs typeface="Arial" panose="020B0604020202020204" pitchFamily="34" charset="0"/>
            </a:endParaRPr>
          </a:p>
        </p:txBody>
      </p:sp>
      <p:pic>
        <p:nvPicPr>
          <p:cNvPr id="10" name="Audio 9">
            <a:hlinkClick r:id="" action="ppaction://media"/>
            <a:extLst>
              <a:ext uri="{FF2B5EF4-FFF2-40B4-BE49-F238E27FC236}">
                <a16:creationId xmlns:a16="http://schemas.microsoft.com/office/drawing/2014/main" id="{CA98CE95-27C3-47F8-92C4-8818F5FB3C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19641908"/>
      </p:ext>
    </p:extLst>
  </p:cSld>
  <p:clrMapOvr>
    <a:masterClrMapping/>
  </p:clrMapOvr>
  <mc:AlternateContent xmlns:mc="http://schemas.openxmlformats.org/markup-compatibility/2006">
    <mc:Choice xmlns:p14="http://schemas.microsoft.com/office/powerpoint/2010/main" Requires="p14">
      <p:transition spd="slow" p14:dur="2000" advTm="141953"/>
    </mc:Choice>
    <mc:Fallback>
      <p:transition spd="slow" advTm="141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75144AE8-8614-45D6-9DBD-88371B92AF66}"/>
              </a:ext>
            </a:extLst>
          </p:cNvPr>
          <p:cNvGraphicFramePr>
            <a:graphicFrameLocks noGrp="1"/>
          </p:cNvGraphicFramePr>
          <p:nvPr>
            <p:extLst>
              <p:ext uri="{D42A27DB-BD31-4B8C-83A1-F6EECF244321}">
                <p14:modId xmlns:p14="http://schemas.microsoft.com/office/powerpoint/2010/main" val="1103833976"/>
              </p:ext>
            </p:extLst>
          </p:nvPr>
        </p:nvGraphicFramePr>
        <p:xfrm>
          <a:off x="3562155" y="645490"/>
          <a:ext cx="8078100" cy="6037581"/>
        </p:xfrm>
        <a:graphic>
          <a:graphicData uri="http://schemas.openxmlformats.org/drawingml/2006/table">
            <a:tbl>
              <a:tblPr firstRow="1" firstCol="1" bandRow="1"/>
              <a:tblGrid>
                <a:gridCol w="2179942">
                  <a:extLst>
                    <a:ext uri="{9D8B030D-6E8A-4147-A177-3AD203B41FA5}">
                      <a16:colId xmlns:a16="http://schemas.microsoft.com/office/drawing/2014/main" val="2335180502"/>
                    </a:ext>
                  </a:extLst>
                </a:gridCol>
                <a:gridCol w="1257547">
                  <a:extLst>
                    <a:ext uri="{9D8B030D-6E8A-4147-A177-3AD203B41FA5}">
                      <a16:colId xmlns:a16="http://schemas.microsoft.com/office/drawing/2014/main" val="633220538"/>
                    </a:ext>
                  </a:extLst>
                </a:gridCol>
                <a:gridCol w="773434">
                  <a:extLst>
                    <a:ext uri="{9D8B030D-6E8A-4147-A177-3AD203B41FA5}">
                      <a16:colId xmlns:a16="http://schemas.microsoft.com/office/drawing/2014/main" val="1551503174"/>
                    </a:ext>
                  </a:extLst>
                </a:gridCol>
                <a:gridCol w="3867177">
                  <a:extLst>
                    <a:ext uri="{9D8B030D-6E8A-4147-A177-3AD203B41FA5}">
                      <a16:colId xmlns:a16="http://schemas.microsoft.com/office/drawing/2014/main" val="109601908"/>
                    </a:ext>
                  </a:extLst>
                </a:gridCol>
              </a:tblGrid>
              <a:tr h="588599">
                <a:tc>
                  <a:txBody>
                    <a:bodyPr/>
                    <a:lstStyle/>
                    <a:p>
                      <a:pPr marL="0" marR="0">
                        <a:lnSpc>
                          <a:spcPct val="107000"/>
                        </a:lnSpc>
                        <a:spcBef>
                          <a:spcPts val="0"/>
                        </a:spcBef>
                        <a:spcAft>
                          <a:spcPts val="0"/>
                        </a:spcAft>
                      </a:pPr>
                      <a:r>
                        <a:rPr lang="en-US" sz="1800" b="1" dirty="0">
                          <a:effectLst/>
                          <a:latin typeface="+mn-lt"/>
                          <a:ea typeface="Calibri" panose="020F0502020204030204" pitchFamily="34" charset="0"/>
                          <a:cs typeface="Times New Roman" panose="02020603050405020304" pitchFamily="18" charset="0"/>
                        </a:rPr>
                        <a:t>Component</a:t>
                      </a:r>
                    </a:p>
                  </a:txBody>
                  <a:tcPr marL="59980" marR="59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nSpc>
                          <a:spcPct val="107000"/>
                        </a:lnSpc>
                        <a:spcBef>
                          <a:spcPts val="0"/>
                        </a:spcBef>
                        <a:spcAft>
                          <a:spcPts val="0"/>
                        </a:spcAft>
                      </a:pPr>
                      <a:r>
                        <a:rPr lang="en-US" sz="1800" b="1" dirty="0">
                          <a:effectLst/>
                          <a:latin typeface="+mn-lt"/>
                          <a:ea typeface="Calibri" panose="020F0502020204030204" pitchFamily="34" charset="0"/>
                          <a:cs typeface="Times New Roman" panose="02020603050405020304" pitchFamily="18" charset="0"/>
                        </a:rPr>
                        <a:t>Measures</a:t>
                      </a:r>
                    </a:p>
                  </a:txBody>
                  <a:tcPr marL="59980" marR="59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nSpc>
                          <a:spcPct val="107000"/>
                        </a:lnSpc>
                        <a:spcBef>
                          <a:spcPts val="0"/>
                        </a:spcBef>
                        <a:spcAft>
                          <a:spcPts val="0"/>
                        </a:spcAft>
                      </a:pPr>
                      <a:r>
                        <a:rPr lang="en-US" sz="1800" b="1" dirty="0">
                          <a:effectLst/>
                          <a:latin typeface="+mn-lt"/>
                          <a:ea typeface="Calibri" panose="020F0502020204030204" pitchFamily="34" charset="0"/>
                          <a:cs typeface="Times New Roman" panose="02020603050405020304" pitchFamily="18" charset="0"/>
                        </a:rPr>
                        <a:t># of items </a:t>
                      </a:r>
                    </a:p>
                  </a:txBody>
                  <a:tcPr marL="59980" marR="59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nSpc>
                          <a:spcPct val="107000"/>
                        </a:lnSpc>
                        <a:spcBef>
                          <a:spcPts val="0"/>
                        </a:spcBef>
                        <a:spcAft>
                          <a:spcPts val="0"/>
                        </a:spcAft>
                      </a:pPr>
                      <a:r>
                        <a:rPr lang="en-US" sz="1800" b="1" dirty="0">
                          <a:effectLst/>
                          <a:latin typeface="+mn-lt"/>
                          <a:ea typeface="Calibri" panose="020F0502020204030204" pitchFamily="34" charset="0"/>
                          <a:cs typeface="Times New Roman" panose="02020603050405020304" pitchFamily="18" charset="0"/>
                        </a:rPr>
                        <a:t>Skills Measured</a:t>
                      </a:r>
                    </a:p>
                  </a:txBody>
                  <a:tcPr marL="59980" marR="59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369879455"/>
                  </a:ext>
                </a:extLst>
              </a:tr>
              <a:tr h="87130">
                <a:tc>
                  <a:txBody>
                    <a:bodyPr/>
                    <a:lstStyle/>
                    <a:p>
                      <a:pPr marL="0" marR="0">
                        <a:lnSpc>
                          <a:spcPct val="107000"/>
                        </a:lnSpc>
                        <a:spcBef>
                          <a:spcPts val="0"/>
                        </a:spcBef>
                        <a:spcAft>
                          <a:spcPts val="0"/>
                        </a:spcAft>
                      </a:pPr>
                      <a:r>
                        <a:rPr lang="en-US" sz="1600" b="1" dirty="0">
                          <a:solidFill>
                            <a:srgbClr val="2F5597"/>
                          </a:solidFill>
                          <a:effectLst/>
                          <a:latin typeface="+mn-lt"/>
                          <a:ea typeface="Calibri" panose="020F0502020204030204" pitchFamily="34" charset="0"/>
                          <a:cs typeface="Times New Roman" panose="02020603050405020304" pitchFamily="18" charset="0"/>
                        </a:rPr>
                        <a:t> </a:t>
                      </a:r>
                      <a:endParaRPr lang="en-US" sz="16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dirty="0">
                          <a:solidFill>
                            <a:srgbClr val="2F5597"/>
                          </a:solidFill>
                          <a:effectLst/>
                          <a:latin typeface="+mn-lt"/>
                          <a:ea typeface="Calibri" panose="020F0502020204030204" pitchFamily="34" charset="0"/>
                          <a:cs typeface="Times New Roman" panose="02020603050405020304" pitchFamily="18" charset="0"/>
                        </a:rPr>
                        <a:t>Simon Says</a:t>
                      </a:r>
                      <a:endParaRPr lang="en-US" sz="16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dirty="0">
                          <a:solidFill>
                            <a:srgbClr val="548235"/>
                          </a:solidFill>
                          <a:effectLst/>
                          <a:latin typeface="+mn-lt"/>
                          <a:ea typeface="Calibri" panose="020F0502020204030204" pitchFamily="34" charset="0"/>
                          <a:cs typeface="Times New Roman" panose="02020603050405020304" pitchFamily="18" charset="0"/>
                        </a:rPr>
                        <a:t>Sim</a:t>
                      </a:r>
                      <a:r>
                        <a:rPr lang="en-US" sz="1600" b="1" dirty="0">
                          <a:solidFill>
                            <a:srgbClr val="548235"/>
                          </a:solidFill>
                          <a:effectLst/>
                          <a:latin typeface="+mn-lt"/>
                          <a:ea typeface="Calibri" panose="020F0502020204030204" pitchFamily="34" charset="0"/>
                          <a:cs typeface="Calibri" panose="020F0502020204030204" pitchFamily="34" charset="0"/>
                        </a:rPr>
                        <a:t>ó</a:t>
                      </a:r>
                      <a:r>
                        <a:rPr lang="en-US" sz="1600" b="1" dirty="0">
                          <a:solidFill>
                            <a:srgbClr val="548235"/>
                          </a:solidFill>
                          <a:effectLst/>
                          <a:latin typeface="+mn-lt"/>
                          <a:ea typeface="Calibri" panose="020F0502020204030204" pitchFamily="34" charset="0"/>
                          <a:cs typeface="Times New Roman" panose="02020603050405020304" pitchFamily="18" charset="0"/>
                        </a:rPr>
                        <a:t>n dice</a:t>
                      </a:r>
                      <a:endParaRPr lang="en-US" sz="16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 </a:t>
                      </a:r>
                      <a:endParaRPr lang="en-US" sz="1600" dirty="0">
                        <a:effectLst/>
                        <a:latin typeface="+mn-lt"/>
                        <a:ea typeface="Calibri" panose="020F0502020204030204" pitchFamily="34" charset="0"/>
                        <a:cs typeface="Times New Roman" panose="02020603050405020304" pitchFamily="18" charset="0"/>
                      </a:endParaRPr>
                    </a:p>
                  </a:txBody>
                  <a:tcPr marL="59980" marR="59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mn-lt"/>
                          <a:ea typeface="Calibri" panose="020F0502020204030204" pitchFamily="34" charset="0"/>
                          <a:cs typeface="Times New Roman" panose="02020603050405020304" pitchFamily="18" charset="0"/>
                        </a:rPr>
                        <a:t>Receptive Language</a:t>
                      </a:r>
                    </a:p>
                  </a:txBody>
                  <a:tcPr marL="59980" marR="59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mn-lt"/>
                          <a:ea typeface="Calibri" panose="020F0502020204030204" pitchFamily="34" charset="0"/>
                          <a:cs typeface="Times New Roman" panose="02020603050405020304" pitchFamily="18" charset="0"/>
                        </a:rPr>
                        <a:t>10</a:t>
                      </a:r>
                    </a:p>
                  </a:txBody>
                  <a:tcPr marL="59980" marR="59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marR="0" indent="-285750">
                        <a:lnSpc>
                          <a:spcPct val="107000"/>
                        </a:lnSpc>
                        <a:spcBef>
                          <a:spcPts val="0"/>
                        </a:spcBef>
                        <a:spcAft>
                          <a:spcPts val="0"/>
                        </a:spcAft>
                        <a:buFont typeface="Wingdings" panose="05000000000000000000" pitchFamily="2" charset="2"/>
                        <a:buChar char="§"/>
                      </a:pPr>
                      <a:r>
                        <a:rPr lang="en-US" sz="1600" dirty="0">
                          <a:effectLst/>
                          <a:latin typeface="+mn-lt"/>
                          <a:ea typeface="Calibri" panose="020F0502020204030204" pitchFamily="34" charset="0"/>
                          <a:cs typeface="Times New Roman" panose="02020603050405020304" pitchFamily="18" charset="0"/>
                        </a:rPr>
                        <a:t>Ability to follow oral directions</a:t>
                      </a:r>
                    </a:p>
                  </a:txBody>
                  <a:tcPr marL="59980" marR="59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5557506"/>
                  </a:ext>
                </a:extLst>
              </a:tr>
              <a:tr h="984081">
                <a:tc>
                  <a:txBody>
                    <a:bodyPr/>
                    <a:lstStyle/>
                    <a:p>
                      <a:pPr marL="0" marR="0">
                        <a:lnSpc>
                          <a:spcPct val="107000"/>
                        </a:lnSpc>
                        <a:spcBef>
                          <a:spcPts val="0"/>
                        </a:spcBef>
                        <a:spcAft>
                          <a:spcPts val="0"/>
                        </a:spcAft>
                      </a:pPr>
                      <a:r>
                        <a:rPr lang="en-US" sz="1600" b="1" dirty="0">
                          <a:solidFill>
                            <a:srgbClr val="2F5597"/>
                          </a:solidFill>
                          <a:effectLst/>
                          <a:latin typeface="+mn-lt"/>
                          <a:ea typeface="Calibri" panose="020F0502020204030204" pitchFamily="34" charset="0"/>
                          <a:cs typeface="Times New Roman" panose="02020603050405020304" pitchFamily="18" charset="0"/>
                        </a:rPr>
                        <a:t> </a:t>
                      </a:r>
                      <a:endParaRPr lang="en-US" sz="16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dirty="0">
                          <a:solidFill>
                            <a:srgbClr val="2F5597"/>
                          </a:solidFill>
                          <a:effectLst/>
                          <a:latin typeface="+mn-lt"/>
                          <a:ea typeface="Calibri" panose="020F0502020204030204" pitchFamily="34" charset="0"/>
                          <a:cs typeface="Times New Roman" panose="02020603050405020304" pitchFamily="18" charset="0"/>
                        </a:rPr>
                        <a:t>Art Show</a:t>
                      </a:r>
                      <a:endParaRPr lang="en-US" sz="16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dirty="0" err="1">
                          <a:solidFill>
                            <a:srgbClr val="548235"/>
                          </a:solidFill>
                          <a:effectLst/>
                          <a:latin typeface="+mn-lt"/>
                          <a:ea typeface="Calibri" panose="020F0502020204030204" pitchFamily="34" charset="0"/>
                          <a:cs typeface="Times New Roman" panose="02020603050405020304" pitchFamily="18" charset="0"/>
                        </a:rPr>
                        <a:t>Muestra</a:t>
                      </a:r>
                      <a:r>
                        <a:rPr lang="en-US" sz="1600" b="1" dirty="0">
                          <a:solidFill>
                            <a:srgbClr val="548235"/>
                          </a:solidFill>
                          <a:effectLst/>
                          <a:latin typeface="+mn-lt"/>
                          <a:ea typeface="Calibri" panose="020F0502020204030204" pitchFamily="34" charset="0"/>
                          <a:cs typeface="Times New Roman" panose="02020603050405020304" pitchFamily="18" charset="0"/>
                        </a:rPr>
                        <a:t> de </a:t>
                      </a:r>
                      <a:r>
                        <a:rPr lang="en-US" sz="1600" b="1" dirty="0" err="1">
                          <a:solidFill>
                            <a:srgbClr val="548235"/>
                          </a:solidFill>
                          <a:effectLst/>
                          <a:latin typeface="+mn-lt"/>
                          <a:ea typeface="Calibri" panose="020F0502020204030204" pitchFamily="34" charset="0"/>
                          <a:cs typeface="Times New Roman" panose="02020603050405020304" pitchFamily="18" charset="0"/>
                        </a:rPr>
                        <a:t>arte</a:t>
                      </a:r>
                      <a:endParaRPr lang="en-US" sz="16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 </a:t>
                      </a:r>
                      <a:endParaRPr lang="en-US" sz="1600" dirty="0">
                        <a:effectLst/>
                        <a:latin typeface="+mn-lt"/>
                        <a:ea typeface="Calibri" panose="020F0502020204030204" pitchFamily="34" charset="0"/>
                        <a:cs typeface="Times New Roman" panose="02020603050405020304" pitchFamily="18" charset="0"/>
                      </a:endParaRPr>
                    </a:p>
                  </a:txBody>
                  <a:tcPr marL="59980" marR="59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Expressive Language</a:t>
                      </a:r>
                    </a:p>
                  </a:txBody>
                  <a:tcPr marL="59980" marR="59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10</a:t>
                      </a:r>
                    </a:p>
                  </a:txBody>
                  <a:tcPr marL="59980" marR="59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marR="0" indent="-285750">
                        <a:lnSpc>
                          <a:spcPct val="107000"/>
                        </a:lnSpc>
                        <a:spcBef>
                          <a:spcPts val="0"/>
                        </a:spcBef>
                        <a:spcAft>
                          <a:spcPts val="0"/>
                        </a:spcAft>
                        <a:buFont typeface="Wingdings" panose="05000000000000000000" pitchFamily="2" charset="2"/>
                        <a:buChar char="§"/>
                      </a:pPr>
                      <a:r>
                        <a:rPr lang="en-US" sz="1600" dirty="0">
                          <a:effectLst/>
                          <a:latin typeface="+mn-lt"/>
                          <a:ea typeface="Calibri" panose="020F0502020204030204" pitchFamily="34" charset="0"/>
                          <a:cs typeface="Times New Roman" panose="02020603050405020304" pitchFamily="18" charset="0"/>
                        </a:rPr>
                        <a:t>Ability to produce oral vocabulary and verb phrases at appropriate level of development</a:t>
                      </a:r>
                    </a:p>
                  </a:txBody>
                  <a:tcPr marL="59980" marR="59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8380367"/>
                  </a:ext>
                </a:extLst>
              </a:tr>
              <a:tr h="984081">
                <a:tc>
                  <a:txBody>
                    <a:bodyPr/>
                    <a:lstStyle/>
                    <a:p>
                      <a:pPr marL="0" marR="0">
                        <a:lnSpc>
                          <a:spcPct val="107000"/>
                        </a:lnSpc>
                        <a:spcBef>
                          <a:spcPts val="0"/>
                        </a:spcBef>
                        <a:spcAft>
                          <a:spcPts val="0"/>
                        </a:spcAft>
                      </a:pPr>
                      <a:r>
                        <a:rPr lang="en-US" sz="1600" b="1" dirty="0">
                          <a:solidFill>
                            <a:srgbClr val="2F5597"/>
                          </a:solidFill>
                          <a:effectLst/>
                          <a:latin typeface="+mn-lt"/>
                          <a:ea typeface="Calibri" panose="020F0502020204030204" pitchFamily="34" charset="0"/>
                          <a:cs typeface="Times New Roman" panose="02020603050405020304" pitchFamily="18" charset="0"/>
                        </a:rPr>
                        <a:t> </a:t>
                      </a:r>
                      <a:endParaRPr lang="en-US" sz="16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dirty="0">
                          <a:solidFill>
                            <a:srgbClr val="2F5597"/>
                          </a:solidFill>
                          <a:effectLst/>
                          <a:latin typeface="+mn-lt"/>
                          <a:ea typeface="Calibri" panose="020F0502020204030204" pitchFamily="34" charset="0"/>
                          <a:cs typeface="Times New Roman" panose="02020603050405020304" pitchFamily="18" charset="0"/>
                        </a:rPr>
                        <a:t>Say What You Hear</a:t>
                      </a:r>
                      <a:endParaRPr lang="en-US" sz="16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dirty="0" err="1">
                          <a:solidFill>
                            <a:srgbClr val="548235"/>
                          </a:solidFill>
                          <a:effectLst/>
                          <a:latin typeface="+mn-lt"/>
                          <a:ea typeface="Calibri" panose="020F0502020204030204" pitchFamily="34" charset="0"/>
                          <a:cs typeface="Times New Roman" panose="02020603050405020304" pitchFamily="18" charset="0"/>
                        </a:rPr>
                        <a:t>Repetici</a:t>
                      </a:r>
                      <a:r>
                        <a:rPr lang="en-US" sz="1600" b="1" dirty="0" err="1">
                          <a:solidFill>
                            <a:srgbClr val="548235"/>
                          </a:solidFill>
                          <a:effectLst/>
                          <a:latin typeface="+mn-lt"/>
                          <a:ea typeface="Calibri" panose="020F0502020204030204" pitchFamily="34" charset="0"/>
                          <a:cs typeface="Calibri" panose="020F0502020204030204" pitchFamily="34" charset="0"/>
                        </a:rPr>
                        <a:t>ó</a:t>
                      </a:r>
                      <a:r>
                        <a:rPr lang="en-US" sz="1600" b="1" dirty="0" err="1">
                          <a:solidFill>
                            <a:srgbClr val="548235"/>
                          </a:solidFill>
                          <a:effectLst/>
                          <a:latin typeface="+mn-lt"/>
                          <a:ea typeface="Calibri" panose="020F0502020204030204" pitchFamily="34" charset="0"/>
                          <a:cs typeface="Times New Roman" panose="02020603050405020304" pitchFamily="18" charset="0"/>
                        </a:rPr>
                        <a:t>n</a:t>
                      </a:r>
                      <a:r>
                        <a:rPr lang="en-US" sz="1600" b="1" dirty="0">
                          <a:solidFill>
                            <a:srgbClr val="548235"/>
                          </a:solidFill>
                          <a:effectLst/>
                          <a:latin typeface="+mn-lt"/>
                          <a:ea typeface="Calibri" panose="020F0502020204030204" pitchFamily="34" charset="0"/>
                          <a:cs typeface="Times New Roman" panose="02020603050405020304" pitchFamily="18" charset="0"/>
                        </a:rPr>
                        <a:t> de </a:t>
                      </a:r>
                      <a:r>
                        <a:rPr lang="en-US" sz="1600" b="1" dirty="0" err="1">
                          <a:solidFill>
                            <a:srgbClr val="548235"/>
                          </a:solidFill>
                          <a:effectLst/>
                          <a:latin typeface="+mn-lt"/>
                          <a:ea typeface="Calibri" panose="020F0502020204030204" pitchFamily="34" charset="0"/>
                          <a:cs typeface="Times New Roman" panose="02020603050405020304" pitchFamily="18" charset="0"/>
                        </a:rPr>
                        <a:t>frases</a:t>
                      </a:r>
                      <a:endParaRPr lang="en-US" sz="1600" dirty="0">
                        <a:effectLst/>
                        <a:latin typeface="+mn-lt"/>
                        <a:ea typeface="Calibri" panose="020F0502020204030204" pitchFamily="34" charset="0"/>
                        <a:cs typeface="Times New Roman" panose="02020603050405020304" pitchFamily="18" charset="0"/>
                      </a:endParaRPr>
                    </a:p>
                  </a:txBody>
                  <a:tcPr marL="59980" marR="59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Receptive and Expressive Language</a:t>
                      </a:r>
                    </a:p>
                  </a:txBody>
                  <a:tcPr marL="59980" marR="59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10</a:t>
                      </a:r>
                    </a:p>
                  </a:txBody>
                  <a:tcPr marL="59980" marR="59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marR="0" indent="-285750">
                        <a:lnSpc>
                          <a:spcPct val="107000"/>
                        </a:lnSpc>
                        <a:spcBef>
                          <a:spcPts val="0"/>
                        </a:spcBef>
                        <a:spcAft>
                          <a:spcPts val="0"/>
                        </a:spcAft>
                        <a:buFont typeface="Wingdings" panose="05000000000000000000" pitchFamily="2" charset="2"/>
                        <a:buChar char="§"/>
                      </a:pPr>
                      <a:r>
                        <a:rPr lang="en-US" sz="1600" dirty="0">
                          <a:effectLst/>
                          <a:latin typeface="+mn-lt"/>
                          <a:ea typeface="Calibri" panose="020F0502020204030204" pitchFamily="34" charset="0"/>
                          <a:cs typeface="Times New Roman" panose="02020603050405020304" pitchFamily="18" charset="0"/>
                        </a:rPr>
                        <a:t>Ability to repeat specific morphological and syntactical features</a:t>
                      </a:r>
                    </a:p>
                    <a:p>
                      <a:pPr marL="285750" marR="0" indent="-285750">
                        <a:lnSpc>
                          <a:spcPct val="107000"/>
                        </a:lnSpc>
                        <a:spcBef>
                          <a:spcPts val="0"/>
                        </a:spcBef>
                        <a:spcAft>
                          <a:spcPts val="0"/>
                        </a:spcAft>
                        <a:buFont typeface="Wingdings" panose="05000000000000000000" pitchFamily="2" charset="2"/>
                        <a:buChar char="§"/>
                      </a:pPr>
                      <a:r>
                        <a:rPr lang="en-US" sz="1600" dirty="0">
                          <a:effectLst/>
                          <a:latin typeface="+mn-lt"/>
                          <a:ea typeface="Calibri" panose="020F0502020204030204" pitchFamily="34" charset="0"/>
                          <a:cs typeface="Times New Roman" panose="02020603050405020304" pitchFamily="18" charset="0"/>
                        </a:rPr>
                        <a:t>Ability to demonstrate internalized command of grammatical constructions</a:t>
                      </a:r>
                    </a:p>
                  </a:txBody>
                  <a:tcPr marL="59980" marR="59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8220726"/>
                  </a:ext>
                </a:extLst>
              </a:tr>
              <a:tr h="984081">
                <a:tc>
                  <a:txBody>
                    <a:bodyPr/>
                    <a:lstStyle/>
                    <a:p>
                      <a:pPr marL="0" marR="0">
                        <a:lnSpc>
                          <a:spcPct val="107000"/>
                        </a:lnSpc>
                        <a:spcBef>
                          <a:spcPts val="0"/>
                        </a:spcBef>
                        <a:spcAft>
                          <a:spcPts val="0"/>
                        </a:spcAft>
                      </a:pPr>
                      <a:r>
                        <a:rPr lang="en-US" sz="1600" b="1" dirty="0">
                          <a:solidFill>
                            <a:srgbClr val="2F5597"/>
                          </a:solidFill>
                          <a:effectLst/>
                          <a:latin typeface="+mn-lt"/>
                          <a:ea typeface="Calibri" panose="020F0502020204030204" pitchFamily="34" charset="0"/>
                          <a:cs typeface="Times New Roman" panose="02020603050405020304" pitchFamily="18" charset="0"/>
                        </a:rPr>
                        <a:t> </a:t>
                      </a:r>
                      <a:endParaRPr lang="en-US" sz="16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dirty="0">
                          <a:solidFill>
                            <a:srgbClr val="2F5597"/>
                          </a:solidFill>
                          <a:effectLst/>
                          <a:latin typeface="+mn-lt"/>
                          <a:ea typeface="Calibri" panose="020F0502020204030204" pitchFamily="34" charset="0"/>
                          <a:cs typeface="Times New Roman" panose="02020603050405020304" pitchFamily="18" charset="0"/>
                        </a:rPr>
                        <a:t>The Human Body</a:t>
                      </a:r>
                      <a:endParaRPr lang="en-US" sz="16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dirty="0">
                          <a:solidFill>
                            <a:srgbClr val="2F5597"/>
                          </a:solidFill>
                          <a:effectLst/>
                          <a:latin typeface="+mn-lt"/>
                          <a:ea typeface="Calibri" panose="020F0502020204030204" pitchFamily="34" charset="0"/>
                          <a:cs typeface="Times New Roman" panose="02020603050405020304" pitchFamily="18" charset="0"/>
                        </a:rPr>
                        <a:t> </a:t>
                      </a:r>
                      <a:r>
                        <a:rPr lang="en-US" sz="1600" b="1" dirty="0">
                          <a:solidFill>
                            <a:srgbClr val="548235"/>
                          </a:solidFill>
                          <a:effectLst/>
                          <a:latin typeface="+mn-lt"/>
                          <a:ea typeface="Calibri" panose="020F0502020204030204" pitchFamily="34" charset="0"/>
                          <a:cs typeface="Times New Roman" panose="02020603050405020304" pitchFamily="18" charset="0"/>
                        </a:rPr>
                        <a:t>El </a:t>
                      </a:r>
                      <a:r>
                        <a:rPr lang="en-US" sz="1600" b="1" dirty="0" err="1">
                          <a:solidFill>
                            <a:srgbClr val="548235"/>
                          </a:solidFill>
                          <a:effectLst/>
                          <a:latin typeface="+mn-lt"/>
                          <a:ea typeface="Calibri" panose="020F0502020204030204" pitchFamily="34" charset="0"/>
                          <a:cs typeface="Times New Roman" panose="02020603050405020304" pitchFamily="18" charset="0"/>
                        </a:rPr>
                        <a:t>cuerpo</a:t>
                      </a:r>
                      <a:r>
                        <a:rPr lang="en-US" sz="1600" b="1" dirty="0">
                          <a:solidFill>
                            <a:srgbClr val="548235"/>
                          </a:solidFill>
                          <a:effectLst/>
                          <a:latin typeface="+mn-lt"/>
                          <a:ea typeface="Calibri" panose="020F0502020204030204" pitchFamily="34" charset="0"/>
                          <a:cs typeface="Times New Roman" panose="02020603050405020304" pitchFamily="18" charset="0"/>
                        </a:rPr>
                        <a:t> </a:t>
                      </a:r>
                      <a:r>
                        <a:rPr lang="en-US" sz="1600" b="1" dirty="0" err="1">
                          <a:solidFill>
                            <a:srgbClr val="548235"/>
                          </a:solidFill>
                          <a:effectLst/>
                          <a:latin typeface="+mn-lt"/>
                          <a:ea typeface="Calibri" panose="020F0502020204030204" pitchFamily="34" charset="0"/>
                          <a:cs typeface="Times New Roman" panose="02020603050405020304" pitchFamily="18" charset="0"/>
                        </a:rPr>
                        <a:t>humano</a:t>
                      </a:r>
                      <a:endParaRPr lang="en-US" sz="16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 </a:t>
                      </a:r>
                      <a:endParaRPr lang="en-US" sz="1600" dirty="0">
                        <a:effectLst/>
                        <a:latin typeface="+mn-lt"/>
                        <a:ea typeface="Calibri" panose="020F0502020204030204" pitchFamily="34" charset="0"/>
                        <a:cs typeface="Times New Roman" panose="02020603050405020304" pitchFamily="18" charset="0"/>
                      </a:endParaRPr>
                    </a:p>
                  </a:txBody>
                  <a:tcPr marL="59980" marR="59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mn-lt"/>
                          <a:ea typeface="Calibri" panose="020F0502020204030204" pitchFamily="34" charset="0"/>
                          <a:cs typeface="Times New Roman" panose="02020603050405020304" pitchFamily="18" charset="0"/>
                        </a:rPr>
                        <a:t>Expressive Language</a:t>
                      </a:r>
                    </a:p>
                  </a:txBody>
                  <a:tcPr marL="59980" marR="59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mn-lt"/>
                          <a:ea typeface="Calibri" panose="020F0502020204030204" pitchFamily="34" charset="0"/>
                          <a:cs typeface="Times New Roman" panose="02020603050405020304" pitchFamily="18" charset="0"/>
                        </a:rPr>
                        <a:t>10</a:t>
                      </a:r>
                    </a:p>
                  </a:txBody>
                  <a:tcPr marL="59980" marR="59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marR="0" indent="-285750">
                        <a:lnSpc>
                          <a:spcPct val="107000"/>
                        </a:lnSpc>
                        <a:spcBef>
                          <a:spcPts val="0"/>
                        </a:spcBef>
                        <a:spcAft>
                          <a:spcPts val="0"/>
                        </a:spcAft>
                        <a:buFont typeface="Wingdings" panose="05000000000000000000" pitchFamily="2" charset="2"/>
                        <a:buChar char="§"/>
                      </a:pPr>
                      <a:r>
                        <a:rPr lang="en-US" sz="1600" dirty="0">
                          <a:effectLst/>
                          <a:latin typeface="+mn-lt"/>
                          <a:ea typeface="Calibri" panose="020F0502020204030204" pitchFamily="34" charset="0"/>
                          <a:cs typeface="Times New Roman" panose="02020603050405020304" pitchFamily="18" charset="0"/>
                        </a:rPr>
                        <a:t>Ability to produce oral vocabulary and verb phrases at appropriate level of development</a:t>
                      </a:r>
                    </a:p>
                  </a:txBody>
                  <a:tcPr marL="59980" marR="59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019822"/>
                  </a:ext>
                </a:extLst>
              </a:tr>
              <a:tr h="1089261">
                <a:tc>
                  <a:txBody>
                    <a:bodyPr/>
                    <a:lstStyle/>
                    <a:p>
                      <a:pPr marL="0" marR="0">
                        <a:lnSpc>
                          <a:spcPct val="107000"/>
                        </a:lnSpc>
                        <a:spcBef>
                          <a:spcPts val="0"/>
                        </a:spcBef>
                        <a:spcAft>
                          <a:spcPts val="0"/>
                        </a:spcAft>
                      </a:pPr>
                      <a:r>
                        <a:rPr lang="en-US" sz="1600" b="1" dirty="0">
                          <a:solidFill>
                            <a:srgbClr val="2F5597"/>
                          </a:solidFill>
                          <a:effectLst/>
                          <a:latin typeface="+mn-lt"/>
                          <a:ea typeface="Calibri" panose="020F0502020204030204" pitchFamily="34" charset="0"/>
                          <a:cs typeface="Times New Roman" panose="02020603050405020304" pitchFamily="18" charset="0"/>
                        </a:rPr>
                        <a:t> </a:t>
                      </a:r>
                      <a:endParaRPr lang="en-US" sz="16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dirty="0">
                          <a:solidFill>
                            <a:srgbClr val="2F5597"/>
                          </a:solidFill>
                          <a:effectLst/>
                          <a:latin typeface="+mn-lt"/>
                          <a:ea typeface="Calibri" panose="020F0502020204030204" pitchFamily="34" charset="0"/>
                          <a:cs typeface="Times New Roman" panose="02020603050405020304" pitchFamily="18" charset="0"/>
                        </a:rPr>
                        <a:t>Tell A Story</a:t>
                      </a:r>
                      <a:endParaRPr lang="en-US" sz="16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dirty="0">
                          <a:solidFill>
                            <a:srgbClr val="2F5597"/>
                          </a:solidFill>
                          <a:effectLst/>
                          <a:latin typeface="+mn-lt"/>
                          <a:ea typeface="Calibri" panose="020F0502020204030204" pitchFamily="34" charset="0"/>
                          <a:cs typeface="Times New Roman" panose="02020603050405020304" pitchFamily="18" charset="0"/>
                        </a:rPr>
                        <a:t> </a:t>
                      </a:r>
                      <a:r>
                        <a:rPr lang="en-US" sz="1600" b="1" dirty="0" err="1">
                          <a:solidFill>
                            <a:srgbClr val="548235"/>
                          </a:solidFill>
                          <a:effectLst/>
                          <a:latin typeface="+mn-lt"/>
                          <a:ea typeface="Calibri" panose="020F0502020204030204" pitchFamily="34" charset="0"/>
                          <a:cs typeface="Times New Roman" panose="02020603050405020304" pitchFamily="18" charset="0"/>
                        </a:rPr>
                        <a:t>Contando</a:t>
                      </a:r>
                      <a:r>
                        <a:rPr lang="en-US" sz="1600" b="1" dirty="0">
                          <a:solidFill>
                            <a:srgbClr val="548235"/>
                          </a:solidFill>
                          <a:effectLst/>
                          <a:latin typeface="+mn-lt"/>
                          <a:ea typeface="Calibri" panose="020F0502020204030204" pitchFamily="34" charset="0"/>
                          <a:cs typeface="Times New Roman" panose="02020603050405020304" pitchFamily="18" charset="0"/>
                        </a:rPr>
                        <a:t> </a:t>
                      </a:r>
                      <a:r>
                        <a:rPr lang="en-US" sz="1600" b="1" dirty="0" err="1">
                          <a:solidFill>
                            <a:srgbClr val="548235"/>
                          </a:solidFill>
                          <a:effectLst/>
                          <a:latin typeface="+mn-lt"/>
                          <a:ea typeface="Calibri" panose="020F0502020204030204" pitchFamily="34" charset="0"/>
                          <a:cs typeface="Times New Roman" panose="02020603050405020304" pitchFamily="18" charset="0"/>
                        </a:rPr>
                        <a:t>cuentos</a:t>
                      </a:r>
                      <a:endParaRPr lang="en-US" sz="1600" dirty="0">
                        <a:effectLst/>
                        <a:latin typeface="+mn-lt"/>
                        <a:ea typeface="Calibri" panose="020F0502020204030204" pitchFamily="34" charset="0"/>
                        <a:cs typeface="Times New Roman" panose="02020603050405020304" pitchFamily="18" charset="0"/>
                      </a:endParaRPr>
                    </a:p>
                  </a:txBody>
                  <a:tcPr marL="59980" marR="59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mn-lt"/>
                          <a:ea typeface="Calibri" panose="020F0502020204030204" pitchFamily="34" charset="0"/>
                          <a:cs typeface="Times New Roman" panose="02020603050405020304" pitchFamily="18" charset="0"/>
                        </a:rPr>
                        <a:t>Receptive and Expressive Language</a:t>
                      </a:r>
                    </a:p>
                  </a:txBody>
                  <a:tcPr marL="59980" marR="59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mn-lt"/>
                          <a:ea typeface="Calibri" panose="020F0502020204030204" pitchFamily="34" charset="0"/>
                          <a:cs typeface="Times New Roman" panose="02020603050405020304" pitchFamily="18" charset="0"/>
                        </a:rPr>
                        <a:t>2</a:t>
                      </a:r>
                    </a:p>
                  </a:txBody>
                  <a:tcPr marL="59980" marR="59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85750" marR="0" indent="-285750">
                        <a:lnSpc>
                          <a:spcPct val="107000"/>
                        </a:lnSpc>
                        <a:spcBef>
                          <a:spcPts val="0"/>
                        </a:spcBef>
                        <a:spcAft>
                          <a:spcPts val="0"/>
                        </a:spcAft>
                        <a:buFont typeface="Wingdings" panose="05000000000000000000" pitchFamily="2" charset="2"/>
                        <a:buChar char="§"/>
                      </a:pPr>
                      <a:r>
                        <a:rPr lang="en-US" sz="1600" dirty="0">
                          <a:effectLst/>
                          <a:latin typeface="+mn-lt"/>
                          <a:ea typeface="Calibri" panose="020F0502020204030204" pitchFamily="34" charset="0"/>
                          <a:cs typeface="Times New Roman" panose="02020603050405020304" pitchFamily="18" charset="0"/>
                        </a:rPr>
                        <a:t>Ability to produce complete sentences</a:t>
                      </a:r>
                    </a:p>
                    <a:p>
                      <a:pPr marL="285750" marR="0" indent="-285750">
                        <a:lnSpc>
                          <a:spcPct val="107000"/>
                        </a:lnSpc>
                        <a:spcBef>
                          <a:spcPts val="0"/>
                        </a:spcBef>
                        <a:spcAft>
                          <a:spcPts val="0"/>
                        </a:spcAft>
                        <a:buFont typeface="Wingdings" panose="05000000000000000000" pitchFamily="2" charset="2"/>
                        <a:buChar char="§"/>
                      </a:pPr>
                      <a:r>
                        <a:rPr lang="en-US" sz="1600" dirty="0">
                          <a:effectLst/>
                          <a:latin typeface="+mn-lt"/>
                          <a:ea typeface="Calibri" panose="020F0502020204030204" pitchFamily="34" charset="0"/>
                          <a:cs typeface="Times New Roman" panose="02020603050405020304" pitchFamily="18" charset="0"/>
                        </a:rPr>
                        <a:t>Ability to retell a simple narration with picture cues</a:t>
                      </a:r>
                    </a:p>
                    <a:p>
                      <a:pPr marL="285750" marR="0" indent="-285750">
                        <a:lnSpc>
                          <a:spcPct val="107000"/>
                        </a:lnSpc>
                        <a:spcBef>
                          <a:spcPts val="0"/>
                        </a:spcBef>
                        <a:spcAft>
                          <a:spcPts val="0"/>
                        </a:spcAft>
                        <a:buFont typeface="Wingdings" panose="05000000000000000000" pitchFamily="2" charset="2"/>
                        <a:buChar char="§"/>
                      </a:pPr>
                      <a:r>
                        <a:rPr lang="en-US" sz="1600" dirty="0">
                          <a:effectLst/>
                          <a:latin typeface="+mn-lt"/>
                          <a:ea typeface="Calibri" panose="020F0502020204030204" pitchFamily="34" charset="0"/>
                          <a:cs typeface="Times New Roman" panose="02020603050405020304" pitchFamily="18" charset="0"/>
                        </a:rPr>
                        <a:t>Ability to be understood by adults</a:t>
                      </a:r>
                    </a:p>
                  </a:txBody>
                  <a:tcPr marL="59980" marR="59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4791409"/>
                  </a:ext>
                </a:extLst>
              </a:tr>
            </a:tbl>
          </a:graphicData>
        </a:graphic>
      </p:graphicFrame>
      <p:sp>
        <p:nvSpPr>
          <p:cNvPr id="10" name="TextBox 9">
            <a:extLst>
              <a:ext uri="{FF2B5EF4-FFF2-40B4-BE49-F238E27FC236}">
                <a16:creationId xmlns:a16="http://schemas.microsoft.com/office/drawing/2014/main" id="{DF2FF202-F70B-4C2F-A2B2-08AE7667585C}"/>
              </a:ext>
            </a:extLst>
          </p:cNvPr>
          <p:cNvSpPr txBox="1"/>
          <p:nvPr/>
        </p:nvSpPr>
        <p:spPr>
          <a:xfrm>
            <a:off x="206734" y="1206396"/>
            <a:ext cx="2557263" cy="1754326"/>
          </a:xfrm>
          <a:prstGeom prst="rect">
            <a:avLst/>
          </a:prstGeom>
          <a:noFill/>
        </p:spPr>
        <p:txBody>
          <a:bodyPr wrap="square" rtlCol="0">
            <a:spAutoFit/>
          </a:bodyPr>
          <a:lstStyle/>
          <a:p>
            <a:r>
              <a:rPr lang="en-US" sz="3600" b="1" dirty="0">
                <a:solidFill>
                  <a:schemeClr val="accent2">
                    <a:lumMod val="75000"/>
                  </a:schemeClr>
                </a:solidFill>
                <a:latin typeface="Calibri" panose="020F0502020204030204" pitchFamily="34" charset="0"/>
                <a:cs typeface="Calibri" panose="020F0502020204030204" pitchFamily="34" charset="0"/>
              </a:rPr>
              <a:t>Oral Language</a:t>
            </a:r>
          </a:p>
          <a:p>
            <a:r>
              <a:rPr lang="en-US" sz="3600" b="1" dirty="0">
                <a:solidFill>
                  <a:schemeClr val="accent2">
                    <a:lumMod val="75000"/>
                  </a:schemeClr>
                </a:solidFill>
                <a:latin typeface="Calibri" panose="020F0502020204030204" pitchFamily="34" charset="0"/>
                <a:cs typeface="Calibri" panose="020F0502020204030204" pitchFamily="34" charset="0"/>
              </a:rPr>
              <a:t>Component</a:t>
            </a:r>
          </a:p>
        </p:txBody>
      </p:sp>
      <p:pic>
        <p:nvPicPr>
          <p:cNvPr id="4" name="Picture 3">
            <a:extLst>
              <a:ext uri="{FF2B5EF4-FFF2-40B4-BE49-F238E27FC236}">
                <a16:creationId xmlns:a16="http://schemas.microsoft.com/office/drawing/2014/main" id="{24AB075A-1934-4749-A871-BBBF9EE2C7BA}"/>
              </a:ext>
            </a:extLst>
          </p:cNvPr>
          <p:cNvPicPr/>
          <p:nvPr/>
        </p:nvPicPr>
        <p:blipFill rotWithShape="1">
          <a:blip r:embed="rId4"/>
          <a:srcRect l="16239" t="16714" r="17094" b="15100"/>
          <a:stretch/>
        </p:blipFill>
        <p:spPr bwMode="auto">
          <a:xfrm>
            <a:off x="0" y="3045350"/>
            <a:ext cx="3562155" cy="2606254"/>
          </a:xfrm>
          <a:prstGeom prst="rect">
            <a:avLst/>
          </a:prstGeom>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72AEBEAC-A00C-4A3F-BEB2-3474F319E325}"/>
              </a:ext>
            </a:extLst>
          </p:cNvPr>
          <p:cNvSpPr txBox="1"/>
          <p:nvPr/>
        </p:nvSpPr>
        <p:spPr>
          <a:xfrm>
            <a:off x="1319917" y="3164619"/>
            <a:ext cx="795130" cy="1073426"/>
          </a:xfrm>
          <a:prstGeom prst="rect">
            <a:avLst/>
          </a:prstGeom>
          <a:solidFill>
            <a:schemeClr val="bg1"/>
          </a:solidFill>
        </p:spPr>
        <p:txBody>
          <a:bodyPr wrap="square" rtlCol="0">
            <a:spAutoFit/>
          </a:bodyPr>
          <a:lstStyle/>
          <a:p>
            <a:endParaRPr lang="en-US" dirty="0"/>
          </a:p>
        </p:txBody>
      </p:sp>
      <p:pic>
        <p:nvPicPr>
          <p:cNvPr id="7" name="Audio 6">
            <a:hlinkClick r:id="" action="ppaction://media"/>
            <a:extLst>
              <a:ext uri="{FF2B5EF4-FFF2-40B4-BE49-F238E27FC236}">
                <a16:creationId xmlns:a16="http://schemas.microsoft.com/office/drawing/2014/main" id="{CBDD2B1E-60C4-471D-80D7-C604DF3C0C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06165061"/>
      </p:ext>
    </p:extLst>
  </p:cSld>
  <p:clrMapOvr>
    <a:masterClrMapping/>
  </p:clrMapOvr>
  <mc:AlternateContent xmlns:mc="http://schemas.openxmlformats.org/markup-compatibility/2006">
    <mc:Choice xmlns:p14="http://schemas.microsoft.com/office/powerpoint/2010/main" Requires="p14">
      <p:transition spd="slow" p14:dur="2000" advTm="230097"/>
    </mc:Choice>
    <mc:Fallback>
      <p:transition spd="slow" advTm="230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91AD4AE-86D1-4494-842B-CB3814455BE8}"/>
              </a:ext>
            </a:extLst>
          </p:cNvPr>
          <p:cNvPicPr/>
          <p:nvPr/>
        </p:nvPicPr>
        <p:blipFill rotWithShape="1">
          <a:blip r:embed="rId5"/>
          <a:srcRect l="17201" t="17474" r="27564" b="14530"/>
          <a:stretch/>
        </p:blipFill>
        <p:spPr bwMode="auto">
          <a:xfrm>
            <a:off x="132691" y="2987902"/>
            <a:ext cx="4115435" cy="2714984"/>
          </a:xfrm>
          <a:prstGeom prst="rect">
            <a:avLst/>
          </a:prstGeom>
          <a:ln>
            <a:noFill/>
          </a:ln>
          <a:extLst>
            <a:ext uri="{53640926-AAD7-44D8-BBD7-CCE9431645EC}">
              <a14:shadowObscured xmlns:a14="http://schemas.microsoft.com/office/drawing/2010/main"/>
            </a:ext>
          </a:extLst>
        </p:spPr>
      </p:pic>
      <p:sp>
        <p:nvSpPr>
          <p:cNvPr id="7" name="Content Placeholder 2"/>
          <p:cNvSpPr txBox="1">
            <a:spLocks/>
          </p:cNvSpPr>
          <p:nvPr/>
        </p:nvSpPr>
        <p:spPr>
          <a:xfrm>
            <a:off x="988611" y="1224819"/>
            <a:ext cx="8595030" cy="419779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57150" indent="0">
              <a:lnSpc>
                <a:spcPct val="120000"/>
              </a:lnSpc>
              <a:buNone/>
              <a:defRPr/>
            </a:pPr>
            <a:endParaRPr lang="en-US" altLang="en-US" sz="2000" kern="0" dirty="0">
              <a:solidFill>
                <a:srgbClr val="000000"/>
              </a:solidFill>
              <a:latin typeface="Calibri" panose="020F0502020204030204" pitchFamily="34" charset="0"/>
              <a:cs typeface="Calibri" panose="020F0502020204030204" pitchFamily="34" charset="0"/>
            </a:endParaRPr>
          </a:p>
          <a:p>
            <a:pPr marL="914400" lvl="2" indent="0">
              <a:lnSpc>
                <a:spcPct val="120000"/>
              </a:lnSpc>
              <a:buNone/>
              <a:defRPr/>
            </a:pPr>
            <a:endParaRPr lang="en-US" altLang="en-US" sz="1800" kern="0" dirty="0">
              <a:solidFill>
                <a:srgbClr val="000000"/>
              </a:solidFill>
              <a:latin typeface="Arial Narrow" panose="020B0606020202030204" pitchFamily="34" charset="0"/>
            </a:endParaRPr>
          </a:p>
          <a:p>
            <a:pPr marL="0" indent="0">
              <a:buNone/>
              <a:defRPr/>
            </a:pPr>
            <a:endParaRPr lang="en-US" sz="1800" kern="0" dirty="0">
              <a:solidFill>
                <a:srgbClr val="000000"/>
              </a:solidFill>
              <a:latin typeface="Arial Narrow" panose="020B0606020202030204" pitchFamily="34" charset="0"/>
              <a:hlinkClick r:id="rId6"/>
            </a:endParaRPr>
          </a:p>
          <a:p>
            <a:pPr marL="0" indent="0">
              <a:buNone/>
              <a:defRPr/>
            </a:pPr>
            <a:endParaRPr lang="en-US" sz="1800" kern="0" dirty="0">
              <a:solidFill>
                <a:srgbClr val="000000"/>
              </a:solidFill>
              <a:latin typeface="Arial Narrow" panose="020B0606020202030204" pitchFamily="34" charset="0"/>
              <a:hlinkClick r:id="rId6"/>
            </a:endParaRPr>
          </a:p>
          <a:p>
            <a:pPr marL="0" indent="0">
              <a:buNone/>
              <a:defRPr/>
            </a:pPr>
            <a:endParaRPr lang="en-US" sz="1800" kern="0" dirty="0">
              <a:solidFill>
                <a:srgbClr val="000000"/>
              </a:solidFill>
              <a:latin typeface="Arial Narrow" panose="020B0606020202030204" pitchFamily="34" charset="0"/>
              <a:hlinkClick r:id="rId6"/>
            </a:endParaRPr>
          </a:p>
          <a:p>
            <a:pPr marL="0" indent="0">
              <a:buNone/>
              <a:defRPr/>
            </a:pPr>
            <a:endParaRPr lang="en-US" sz="1800" kern="0" dirty="0">
              <a:solidFill>
                <a:srgbClr val="000000"/>
              </a:solidFill>
              <a:latin typeface="Arial Narrow" panose="020B0606020202030204" pitchFamily="34" charset="0"/>
              <a:hlinkClick r:id="rId6"/>
            </a:endParaRPr>
          </a:p>
        </p:txBody>
      </p:sp>
      <p:sp>
        <p:nvSpPr>
          <p:cNvPr id="6" name="TextBox 5">
            <a:extLst>
              <a:ext uri="{FF2B5EF4-FFF2-40B4-BE49-F238E27FC236}">
                <a16:creationId xmlns:a16="http://schemas.microsoft.com/office/drawing/2014/main" id="{3A03C7D7-9598-4035-842F-FF264558CAA6}"/>
              </a:ext>
            </a:extLst>
          </p:cNvPr>
          <p:cNvSpPr txBox="1"/>
          <p:nvPr/>
        </p:nvSpPr>
        <p:spPr>
          <a:xfrm>
            <a:off x="398493" y="1435389"/>
            <a:ext cx="3785616" cy="1077218"/>
          </a:xfrm>
          <a:prstGeom prst="rect">
            <a:avLst/>
          </a:prstGeom>
          <a:noFill/>
        </p:spPr>
        <p:txBody>
          <a:bodyPr wrap="square" rtlCol="0">
            <a:spAutoFit/>
          </a:bodyPr>
          <a:lstStyle/>
          <a:p>
            <a:pPr defTabSz="1219170">
              <a:defRPr/>
            </a:pPr>
            <a:r>
              <a:rPr lang="es-ES" sz="3200" b="1" dirty="0">
                <a:solidFill>
                  <a:srgbClr val="002060"/>
                </a:solidFill>
                <a:latin typeface="Arial" panose="020B0604020202020204" pitchFamily="34" charset="0"/>
                <a:cs typeface="Arial" panose="020B0604020202020204" pitchFamily="34" charset="0"/>
              </a:rPr>
              <a:t>Pre-</a:t>
            </a:r>
            <a:r>
              <a:rPr lang="es-ES" sz="3200" b="1" dirty="0" err="1">
                <a:solidFill>
                  <a:srgbClr val="002060"/>
                </a:solidFill>
                <a:latin typeface="Arial" panose="020B0604020202020204" pitchFamily="34" charset="0"/>
                <a:cs typeface="Arial" panose="020B0604020202020204" pitchFamily="34" charset="0"/>
              </a:rPr>
              <a:t>Literacy</a:t>
            </a:r>
            <a:endParaRPr lang="es-ES" sz="3200" b="1" dirty="0">
              <a:solidFill>
                <a:srgbClr val="002060"/>
              </a:solidFill>
              <a:latin typeface="Arial" panose="020B0604020202020204" pitchFamily="34" charset="0"/>
              <a:cs typeface="Arial" panose="020B0604020202020204" pitchFamily="34" charset="0"/>
            </a:endParaRPr>
          </a:p>
          <a:p>
            <a:pPr defTabSz="1219170">
              <a:defRPr/>
            </a:pPr>
            <a:r>
              <a:rPr lang="es-ES" sz="3200" b="1" dirty="0" err="1">
                <a:solidFill>
                  <a:srgbClr val="002060"/>
                </a:solidFill>
                <a:latin typeface="Arial" panose="020B0604020202020204" pitchFamily="34" charset="0"/>
                <a:cs typeface="Arial" panose="020B0604020202020204" pitchFamily="34" charset="0"/>
              </a:rPr>
              <a:t>Component</a:t>
            </a:r>
            <a:r>
              <a:rPr lang="es-ES" sz="3200" b="1" dirty="0">
                <a:solidFill>
                  <a:srgbClr val="002060"/>
                </a:solidFill>
                <a:latin typeface="Arial" panose="020B0604020202020204" pitchFamily="34" charset="0"/>
                <a:cs typeface="Arial" panose="020B0604020202020204" pitchFamily="34" charset="0"/>
              </a:rPr>
              <a:t> </a:t>
            </a:r>
            <a:endParaRPr lang="en-US" sz="3200" b="1" dirty="0">
              <a:solidFill>
                <a:srgbClr val="002060"/>
              </a:solidFill>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14BE8DCF-170E-4F20-AE47-A2CC4705ABF9}"/>
              </a:ext>
            </a:extLst>
          </p:cNvPr>
          <p:cNvGraphicFramePr>
            <a:graphicFrameLocks noGrp="1"/>
          </p:cNvGraphicFramePr>
          <p:nvPr>
            <p:extLst>
              <p:ext uri="{D42A27DB-BD31-4B8C-83A1-F6EECF244321}">
                <p14:modId xmlns:p14="http://schemas.microsoft.com/office/powerpoint/2010/main" val="119790866"/>
              </p:ext>
            </p:extLst>
          </p:nvPr>
        </p:nvGraphicFramePr>
        <p:xfrm>
          <a:off x="4281829" y="714471"/>
          <a:ext cx="7777480" cy="6062518"/>
        </p:xfrm>
        <a:graphic>
          <a:graphicData uri="http://schemas.openxmlformats.org/drawingml/2006/table">
            <a:tbl>
              <a:tblPr firstRow="1" bandRow="1">
                <a:tableStyleId>{5C22544A-7EE6-4342-B048-85BDC9FD1C3A}</a:tableStyleId>
              </a:tblPr>
              <a:tblGrid>
                <a:gridCol w="3888740">
                  <a:extLst>
                    <a:ext uri="{9D8B030D-6E8A-4147-A177-3AD203B41FA5}">
                      <a16:colId xmlns:a16="http://schemas.microsoft.com/office/drawing/2014/main" val="2499234841"/>
                    </a:ext>
                  </a:extLst>
                </a:gridCol>
                <a:gridCol w="3888740">
                  <a:extLst>
                    <a:ext uri="{9D8B030D-6E8A-4147-A177-3AD203B41FA5}">
                      <a16:colId xmlns:a16="http://schemas.microsoft.com/office/drawing/2014/main" val="3953289306"/>
                    </a:ext>
                  </a:extLst>
                </a:gridCol>
              </a:tblGrid>
              <a:tr h="520053">
                <a:tc>
                  <a:txBody>
                    <a:bodyPr/>
                    <a:lstStyle/>
                    <a:p>
                      <a:r>
                        <a:rPr lang="en-US" sz="1600" dirty="0">
                          <a:solidFill>
                            <a:schemeClr val="tx1"/>
                          </a:solidFill>
                        </a:rPr>
                        <a:t>Pre-Literacy Component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en-US" sz="1600" dirty="0">
                          <a:solidFill>
                            <a:schemeClr val="tx1"/>
                          </a:solidFill>
                        </a:rPr>
                        <a:t>Early Literacy Skills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749395971"/>
                  </a:ext>
                </a:extLst>
              </a:tr>
              <a:tr h="661270">
                <a:tc>
                  <a:txBody>
                    <a:bodyPr/>
                    <a:lstStyle/>
                    <a:p>
                      <a:r>
                        <a:rPr lang="en-US" sz="1600" dirty="0">
                          <a:solidFill>
                            <a:schemeClr val="accent2">
                              <a:lumMod val="75000"/>
                            </a:schemeClr>
                          </a:solidFill>
                        </a:rPr>
                        <a:t>Letter recognition</a:t>
                      </a:r>
                    </a:p>
                    <a:p>
                      <a:r>
                        <a:rPr lang="en-US" sz="1600" dirty="0" err="1">
                          <a:solidFill>
                            <a:srgbClr val="00B050"/>
                          </a:solidFill>
                        </a:rPr>
                        <a:t>Reconocer</a:t>
                      </a:r>
                      <a:r>
                        <a:rPr lang="en-US" sz="1600" dirty="0">
                          <a:solidFill>
                            <a:srgbClr val="00B050"/>
                          </a:solidFill>
                        </a:rPr>
                        <a:t> las </a:t>
                      </a:r>
                      <a:r>
                        <a:rPr lang="en-US" sz="1600" dirty="0" err="1">
                          <a:solidFill>
                            <a:srgbClr val="00B050"/>
                          </a:solidFill>
                        </a:rPr>
                        <a:t>letras</a:t>
                      </a:r>
                      <a:endParaRPr lang="en-US" sz="1600"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Ability to identify uppercase and lowercase letters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01110189"/>
                  </a:ext>
                </a:extLst>
              </a:tr>
              <a:tr h="645783">
                <a:tc>
                  <a:txBody>
                    <a:bodyPr/>
                    <a:lstStyle/>
                    <a:p>
                      <a:r>
                        <a:rPr lang="en-US" sz="1600" dirty="0">
                          <a:solidFill>
                            <a:schemeClr val="accent2">
                              <a:lumMod val="75000"/>
                            </a:schemeClr>
                          </a:solidFill>
                        </a:rPr>
                        <a:t>Number recognition</a:t>
                      </a:r>
                    </a:p>
                    <a:p>
                      <a:r>
                        <a:rPr lang="en-US" sz="1600" dirty="0" err="1">
                          <a:solidFill>
                            <a:srgbClr val="00B050"/>
                          </a:solidFill>
                        </a:rPr>
                        <a:t>Reconocer</a:t>
                      </a:r>
                      <a:r>
                        <a:rPr lang="en-US" sz="1600" dirty="0">
                          <a:solidFill>
                            <a:srgbClr val="00B050"/>
                          </a:solidFill>
                        </a:rPr>
                        <a:t> los </a:t>
                      </a:r>
                      <a:r>
                        <a:rPr lang="en-US" sz="1600" dirty="0" err="1">
                          <a:solidFill>
                            <a:srgbClr val="00B050"/>
                          </a:solidFill>
                        </a:rPr>
                        <a:t>numeros</a:t>
                      </a:r>
                      <a:endParaRPr lang="en-US" sz="1600"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Ability to identify numbers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21957862"/>
                  </a:ext>
                </a:extLst>
              </a:tr>
              <a:tr h="666120">
                <a:tc>
                  <a:txBody>
                    <a:bodyPr/>
                    <a:lstStyle/>
                    <a:p>
                      <a:r>
                        <a:rPr lang="en-US" sz="1600" dirty="0">
                          <a:solidFill>
                            <a:schemeClr val="accent2">
                              <a:lumMod val="75000"/>
                            </a:schemeClr>
                          </a:solidFill>
                        </a:rPr>
                        <a:t>Number concepts</a:t>
                      </a:r>
                    </a:p>
                    <a:p>
                      <a:r>
                        <a:rPr lang="en-US" sz="1600" dirty="0" err="1">
                          <a:solidFill>
                            <a:srgbClr val="00B050"/>
                          </a:solidFill>
                        </a:rPr>
                        <a:t>Reconocer</a:t>
                      </a:r>
                      <a:r>
                        <a:rPr lang="en-US" sz="1600" dirty="0">
                          <a:solidFill>
                            <a:srgbClr val="00B050"/>
                          </a:solidFill>
                        </a:rPr>
                        <a:t> </a:t>
                      </a:r>
                      <a:r>
                        <a:rPr lang="en-US" sz="1600" dirty="0" err="1">
                          <a:solidFill>
                            <a:srgbClr val="00B050"/>
                          </a:solidFill>
                        </a:rPr>
                        <a:t>conceptos</a:t>
                      </a:r>
                      <a:r>
                        <a:rPr lang="en-US" sz="1600" dirty="0">
                          <a:solidFill>
                            <a:srgbClr val="00B050"/>
                          </a:solidFill>
                        </a:rPr>
                        <a:t> </a:t>
                      </a:r>
                      <a:r>
                        <a:rPr lang="en-US" sz="1600" dirty="0" err="1">
                          <a:solidFill>
                            <a:srgbClr val="00B050"/>
                          </a:solidFill>
                        </a:rPr>
                        <a:t>numericos</a:t>
                      </a:r>
                      <a:endParaRPr lang="en-US" sz="1600"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Ability to conceptualize numbers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5557922"/>
                  </a:ext>
                </a:extLst>
              </a:tr>
              <a:tr h="661270">
                <a:tc>
                  <a:txBody>
                    <a:bodyPr/>
                    <a:lstStyle/>
                    <a:p>
                      <a:r>
                        <a:rPr lang="en-US" sz="1600" dirty="0">
                          <a:solidFill>
                            <a:schemeClr val="accent2">
                              <a:lumMod val="75000"/>
                            </a:schemeClr>
                          </a:solidFill>
                        </a:rPr>
                        <a:t>Color recognition</a:t>
                      </a:r>
                    </a:p>
                    <a:p>
                      <a:r>
                        <a:rPr lang="en-US" sz="1600" dirty="0" err="1">
                          <a:solidFill>
                            <a:srgbClr val="00B050"/>
                          </a:solidFill>
                        </a:rPr>
                        <a:t>Reconocer</a:t>
                      </a:r>
                      <a:r>
                        <a:rPr lang="en-US" sz="1600" dirty="0">
                          <a:solidFill>
                            <a:srgbClr val="00B050"/>
                          </a:solidFill>
                        </a:rPr>
                        <a:t> </a:t>
                      </a:r>
                      <a:r>
                        <a:rPr lang="en-US" sz="1600" dirty="0" err="1">
                          <a:solidFill>
                            <a:srgbClr val="00B050"/>
                          </a:solidFill>
                        </a:rPr>
                        <a:t>colores</a:t>
                      </a:r>
                      <a:endParaRPr lang="en-US" sz="1600"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Ability to recognize primary and secondary colors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12624168"/>
                  </a:ext>
                </a:extLst>
              </a:tr>
              <a:tr h="645783">
                <a:tc>
                  <a:txBody>
                    <a:bodyPr/>
                    <a:lstStyle/>
                    <a:p>
                      <a:r>
                        <a:rPr lang="en-US" sz="1600" dirty="0">
                          <a:solidFill>
                            <a:schemeClr val="accent2">
                              <a:lumMod val="75000"/>
                            </a:schemeClr>
                          </a:solidFill>
                        </a:rPr>
                        <a:t>Recognition of geometric shapes</a:t>
                      </a:r>
                    </a:p>
                    <a:p>
                      <a:r>
                        <a:rPr lang="en-US" sz="1600" dirty="0" err="1">
                          <a:solidFill>
                            <a:srgbClr val="00B050"/>
                          </a:solidFill>
                        </a:rPr>
                        <a:t>Reconocer</a:t>
                      </a:r>
                      <a:r>
                        <a:rPr lang="en-US" sz="1600" dirty="0">
                          <a:solidFill>
                            <a:srgbClr val="00B050"/>
                          </a:solidFill>
                        </a:rPr>
                        <a:t> </a:t>
                      </a:r>
                      <a:r>
                        <a:rPr lang="en-US" sz="1600" dirty="0" err="1">
                          <a:solidFill>
                            <a:srgbClr val="00B050"/>
                          </a:solidFill>
                        </a:rPr>
                        <a:t>formas</a:t>
                      </a:r>
                      <a:r>
                        <a:rPr lang="en-US" sz="1600" dirty="0">
                          <a:solidFill>
                            <a:srgbClr val="00B050"/>
                          </a:solidFill>
                        </a:rPr>
                        <a:t> </a:t>
                      </a:r>
                      <a:r>
                        <a:rPr lang="en-US" sz="1600" dirty="0" err="1">
                          <a:solidFill>
                            <a:srgbClr val="00B050"/>
                          </a:solidFill>
                        </a:rPr>
                        <a:t>geométricas</a:t>
                      </a:r>
                      <a:endParaRPr lang="en-US" sz="1600"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Ability to recognize shapes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7487604"/>
                  </a:ext>
                </a:extLst>
              </a:tr>
              <a:tr h="939699">
                <a:tc>
                  <a:txBody>
                    <a:bodyPr/>
                    <a:lstStyle/>
                    <a:p>
                      <a:r>
                        <a:rPr lang="en-US" sz="1600" dirty="0">
                          <a:solidFill>
                            <a:schemeClr val="accent2">
                              <a:lumMod val="75000"/>
                            </a:schemeClr>
                          </a:solidFill>
                        </a:rPr>
                        <a:t>Spatial relationships</a:t>
                      </a:r>
                    </a:p>
                    <a:p>
                      <a:r>
                        <a:rPr lang="en-US" sz="1600" dirty="0" err="1">
                          <a:solidFill>
                            <a:srgbClr val="00B050"/>
                          </a:solidFill>
                        </a:rPr>
                        <a:t>Comprender</a:t>
                      </a:r>
                      <a:r>
                        <a:rPr lang="en-US" sz="1600" dirty="0">
                          <a:solidFill>
                            <a:srgbClr val="00B050"/>
                          </a:solidFill>
                        </a:rPr>
                        <a:t> </a:t>
                      </a:r>
                      <a:r>
                        <a:rPr lang="en-US" sz="1600" dirty="0" err="1">
                          <a:solidFill>
                            <a:srgbClr val="00B050"/>
                          </a:solidFill>
                        </a:rPr>
                        <a:t>relaciones</a:t>
                      </a:r>
                      <a:r>
                        <a:rPr lang="en-US" sz="1600" dirty="0">
                          <a:solidFill>
                            <a:srgbClr val="00B050"/>
                          </a:solidFill>
                        </a:rPr>
                        <a:t> </a:t>
                      </a:r>
                      <a:r>
                        <a:rPr lang="en-US" sz="1600" dirty="0" err="1">
                          <a:solidFill>
                            <a:srgbClr val="00B050"/>
                          </a:solidFill>
                        </a:rPr>
                        <a:t>espaciales</a:t>
                      </a:r>
                      <a:endParaRPr lang="en-US" sz="1600"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Ability to identify position relationships such as in front of, behind, underneath, </a:t>
                      </a:r>
                      <a:r>
                        <a:rPr lang="en-US" sz="1600" dirty="0" err="1"/>
                        <a:t>etc</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98363537"/>
                  </a:ext>
                </a:extLst>
              </a:tr>
              <a:tr h="661270">
                <a:tc>
                  <a:txBody>
                    <a:bodyPr/>
                    <a:lstStyle/>
                    <a:p>
                      <a:r>
                        <a:rPr lang="en-US" sz="1600" dirty="0">
                          <a:solidFill>
                            <a:schemeClr val="accent2">
                              <a:lumMod val="75000"/>
                            </a:schemeClr>
                          </a:solidFill>
                        </a:rPr>
                        <a:t>Recognition of sight words</a:t>
                      </a:r>
                    </a:p>
                    <a:p>
                      <a:r>
                        <a:rPr lang="en-US" sz="1600" dirty="0" err="1">
                          <a:solidFill>
                            <a:srgbClr val="00B050"/>
                          </a:solidFill>
                        </a:rPr>
                        <a:t>Descodificar</a:t>
                      </a:r>
                      <a:r>
                        <a:rPr lang="en-US" sz="1600" dirty="0">
                          <a:solidFill>
                            <a:srgbClr val="00B050"/>
                          </a:solidFill>
                        </a:rPr>
                        <a:t> palabras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Ability to identify common sight words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2327223"/>
                  </a:ext>
                </a:extLst>
              </a:tr>
              <a:tr h="661270">
                <a:tc>
                  <a:txBody>
                    <a:bodyPr/>
                    <a:lstStyle/>
                    <a:p>
                      <a:r>
                        <a:rPr lang="en-US" sz="1600" dirty="0">
                          <a:solidFill>
                            <a:schemeClr val="accent2">
                              <a:lumMod val="75000"/>
                            </a:schemeClr>
                          </a:solidFill>
                        </a:rPr>
                        <a:t>Dictation of sight words</a:t>
                      </a:r>
                    </a:p>
                    <a:p>
                      <a:r>
                        <a:rPr lang="en-US" sz="1600" dirty="0" err="1">
                          <a:solidFill>
                            <a:srgbClr val="00B050"/>
                          </a:solidFill>
                        </a:rPr>
                        <a:t>Codificar</a:t>
                      </a:r>
                      <a:r>
                        <a:rPr lang="en-US" sz="1600" dirty="0">
                          <a:solidFill>
                            <a:srgbClr val="00B050"/>
                          </a:solidFill>
                        </a:rPr>
                        <a:t> palabras </a:t>
                      </a:r>
                      <a:r>
                        <a:rPr lang="en-US" sz="1600" dirty="0" err="1">
                          <a:solidFill>
                            <a:srgbClr val="00B050"/>
                          </a:solidFill>
                        </a:rPr>
                        <a:t>dictadas</a:t>
                      </a:r>
                      <a:endParaRPr lang="en-US" sz="1600"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Writing own name and age and sight words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9637676"/>
                  </a:ext>
                </a:extLst>
              </a:tr>
            </a:tbl>
          </a:graphicData>
        </a:graphic>
      </p:graphicFrame>
      <p:sp>
        <p:nvSpPr>
          <p:cNvPr id="3" name="TextBox 2">
            <a:extLst>
              <a:ext uri="{FF2B5EF4-FFF2-40B4-BE49-F238E27FC236}">
                <a16:creationId xmlns:a16="http://schemas.microsoft.com/office/drawing/2014/main" id="{F79E873A-57BF-4666-827A-0D28385192D9}"/>
              </a:ext>
            </a:extLst>
          </p:cNvPr>
          <p:cNvSpPr txBox="1"/>
          <p:nvPr/>
        </p:nvSpPr>
        <p:spPr>
          <a:xfrm>
            <a:off x="3593990" y="2771763"/>
            <a:ext cx="687839" cy="1137036"/>
          </a:xfrm>
          <a:prstGeom prst="rect">
            <a:avLst/>
          </a:prstGeom>
          <a:solidFill>
            <a:schemeClr val="bg1"/>
          </a:solidFill>
        </p:spPr>
        <p:txBody>
          <a:bodyPr wrap="square" rtlCol="0">
            <a:spAutoFit/>
          </a:bodyPr>
          <a:lstStyle/>
          <a:p>
            <a:endParaRPr lang="en-US" dirty="0"/>
          </a:p>
        </p:txBody>
      </p:sp>
      <p:pic>
        <p:nvPicPr>
          <p:cNvPr id="4" name="Audio 3">
            <a:hlinkClick r:id="" action="ppaction://media"/>
            <a:extLst>
              <a:ext uri="{FF2B5EF4-FFF2-40B4-BE49-F238E27FC236}">
                <a16:creationId xmlns:a16="http://schemas.microsoft.com/office/drawing/2014/main" id="{06A91218-0F05-40A9-900C-96F39D5A9BD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45222791"/>
      </p:ext>
    </p:extLst>
  </p:cSld>
  <p:clrMapOvr>
    <a:masterClrMapping/>
  </p:clrMapOvr>
  <mc:AlternateContent xmlns:mc="http://schemas.openxmlformats.org/markup-compatibility/2006">
    <mc:Choice xmlns:p14="http://schemas.microsoft.com/office/powerpoint/2010/main" Requires="p14">
      <p:transition spd="slow" p14:dur="2000" advTm="101299"/>
    </mc:Choice>
    <mc:Fallback>
      <p:transition spd="slow" advTm="101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76D1C-5B86-4EF5-A70D-480B8E32E2E6}"/>
              </a:ext>
            </a:extLst>
          </p:cNvPr>
          <p:cNvSpPr>
            <a:spLocks noGrp="1"/>
          </p:cNvSpPr>
          <p:nvPr>
            <p:ph type="title"/>
          </p:nvPr>
        </p:nvSpPr>
        <p:spPr>
          <a:xfrm>
            <a:off x="1237796" y="484635"/>
            <a:ext cx="8573105" cy="600075"/>
          </a:xfrm>
        </p:spPr>
        <p:txBody>
          <a:bodyPr/>
          <a:lstStyle/>
          <a:p>
            <a:r>
              <a:rPr lang="en-US" sz="3600" dirty="0">
                <a:latin typeface="Calibri" panose="020F0502020204030204" pitchFamily="34" charset="0"/>
                <a:cs typeface="Calibri" panose="020F0502020204030204" pitchFamily="34" charset="0"/>
              </a:rPr>
              <a:t>Reporting Results</a:t>
            </a:r>
          </a:p>
        </p:txBody>
      </p:sp>
      <p:pic>
        <p:nvPicPr>
          <p:cNvPr id="4" name="Picture 3">
            <a:extLst>
              <a:ext uri="{FF2B5EF4-FFF2-40B4-BE49-F238E27FC236}">
                <a16:creationId xmlns:a16="http://schemas.microsoft.com/office/drawing/2014/main" id="{D9F38897-D7BE-436A-A1A6-5E3FF64F43A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24348" y="373712"/>
            <a:ext cx="5133864" cy="65849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BE374F2-71C7-48AA-BD16-2BE4588EA8AB}"/>
              </a:ext>
            </a:extLst>
          </p:cNvPr>
          <p:cNvPicPr>
            <a:picLocks noChangeAspect="1"/>
          </p:cNvPicPr>
          <p:nvPr/>
        </p:nvPicPr>
        <p:blipFill>
          <a:blip r:embed="rId5"/>
          <a:stretch>
            <a:fillRect/>
          </a:stretch>
        </p:blipFill>
        <p:spPr>
          <a:xfrm>
            <a:off x="476809" y="2341204"/>
            <a:ext cx="4208488" cy="2978217"/>
          </a:xfrm>
          <a:prstGeom prst="rect">
            <a:avLst/>
          </a:prstGeom>
        </p:spPr>
      </p:pic>
      <p:pic>
        <p:nvPicPr>
          <p:cNvPr id="6" name="Audio 5">
            <a:hlinkClick r:id="" action="ppaction://media"/>
            <a:extLst>
              <a:ext uri="{FF2B5EF4-FFF2-40B4-BE49-F238E27FC236}">
                <a16:creationId xmlns:a16="http://schemas.microsoft.com/office/drawing/2014/main" id="{1F7F98BC-303D-42C0-97D3-8194ADF570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92258987"/>
      </p:ext>
    </p:extLst>
  </p:cSld>
  <p:clrMapOvr>
    <a:masterClrMapping/>
  </p:clrMapOvr>
  <mc:AlternateContent xmlns:mc="http://schemas.openxmlformats.org/markup-compatibility/2006">
    <mc:Choice xmlns:p14="http://schemas.microsoft.com/office/powerpoint/2010/main" Requires="p14">
      <p:transition spd="slow" p14:dur="2000" advTm="93969"/>
    </mc:Choice>
    <mc:Fallback>
      <p:transition spd="slow" advTm="93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76D1C-5B86-4EF5-A70D-480B8E32E2E6}"/>
              </a:ext>
            </a:extLst>
          </p:cNvPr>
          <p:cNvSpPr>
            <a:spLocks noGrp="1"/>
          </p:cNvSpPr>
          <p:nvPr>
            <p:ph type="title"/>
          </p:nvPr>
        </p:nvSpPr>
        <p:spPr>
          <a:xfrm>
            <a:off x="1412725" y="484635"/>
            <a:ext cx="8573105" cy="600075"/>
          </a:xfrm>
        </p:spPr>
        <p:txBody>
          <a:bodyPr/>
          <a:lstStyle/>
          <a:p>
            <a:r>
              <a:rPr lang="en-US" sz="3600" dirty="0">
                <a:latin typeface="Calibri" panose="020F0502020204030204" pitchFamily="34" charset="0"/>
                <a:cs typeface="Calibri" panose="020F0502020204030204" pitchFamily="34" charset="0"/>
              </a:rPr>
              <a:t>Oral Language</a:t>
            </a:r>
          </a:p>
        </p:txBody>
      </p:sp>
      <p:pic>
        <p:nvPicPr>
          <p:cNvPr id="4" name="Picture 3">
            <a:extLst>
              <a:ext uri="{FF2B5EF4-FFF2-40B4-BE49-F238E27FC236}">
                <a16:creationId xmlns:a16="http://schemas.microsoft.com/office/drawing/2014/main" id="{D9F38897-D7BE-436A-A1A6-5E3FF64F43A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21498" y="0"/>
            <a:ext cx="5456218" cy="699843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192CD76-D777-4C3F-8E5E-13D2C45D851D}"/>
              </a:ext>
            </a:extLst>
          </p:cNvPr>
          <p:cNvPicPr>
            <a:picLocks noChangeAspect="1"/>
          </p:cNvPicPr>
          <p:nvPr/>
        </p:nvPicPr>
        <p:blipFill rotWithShape="1">
          <a:blip r:embed="rId5">
            <a:extLst>
              <a:ext uri="{28A0092B-C50C-407E-A947-70E740481C1C}">
                <a14:useLocalDpi xmlns:a14="http://schemas.microsoft.com/office/drawing/2010/main" val="0"/>
              </a:ext>
            </a:extLst>
          </a:blip>
          <a:srcRect l="7983" t="40108" r="6833" b="31173"/>
          <a:stretch/>
        </p:blipFill>
        <p:spPr bwMode="auto">
          <a:xfrm>
            <a:off x="1532208" y="1666538"/>
            <a:ext cx="8871857" cy="38364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03CC7F3-2C83-4AED-8858-8B775B7D3148}"/>
              </a:ext>
            </a:extLst>
          </p:cNvPr>
          <p:cNvPicPr>
            <a:picLocks noChangeAspect="1"/>
          </p:cNvPicPr>
          <p:nvPr/>
        </p:nvPicPr>
        <p:blipFill rotWithShape="1">
          <a:blip r:embed="rId6"/>
          <a:srcRect b="60116"/>
          <a:stretch/>
        </p:blipFill>
        <p:spPr>
          <a:xfrm>
            <a:off x="1787935" y="1354975"/>
            <a:ext cx="8850288" cy="5018390"/>
          </a:xfrm>
          <a:prstGeom prst="rect">
            <a:avLst/>
          </a:prstGeom>
        </p:spPr>
      </p:pic>
      <p:pic>
        <p:nvPicPr>
          <p:cNvPr id="11" name="Audio 10">
            <a:hlinkClick r:id="" action="ppaction://media"/>
            <a:extLst>
              <a:ext uri="{FF2B5EF4-FFF2-40B4-BE49-F238E27FC236}">
                <a16:creationId xmlns:a16="http://schemas.microsoft.com/office/drawing/2014/main" id="{D43625C8-B117-46D8-ADF2-67624465E2C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145435848"/>
      </p:ext>
    </p:extLst>
  </p:cSld>
  <p:clrMapOvr>
    <a:masterClrMapping/>
  </p:clrMapOvr>
  <mc:AlternateContent xmlns:mc="http://schemas.openxmlformats.org/markup-compatibility/2006">
    <mc:Choice xmlns:p14="http://schemas.microsoft.com/office/powerpoint/2010/main" Requires="p14">
      <p:transition spd="slow" p14:dur="2000" advTm="152054"/>
    </mc:Choice>
    <mc:Fallback>
      <p:transition spd="slow" advTm="152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766AA-85C2-4D2A-80B8-72B14E979F4F}"/>
              </a:ext>
            </a:extLst>
          </p:cNvPr>
          <p:cNvSpPr>
            <a:spLocks noGrp="1"/>
          </p:cNvSpPr>
          <p:nvPr>
            <p:ph type="title"/>
          </p:nvPr>
        </p:nvSpPr>
        <p:spPr>
          <a:xfrm>
            <a:off x="2335944" y="2349734"/>
            <a:ext cx="4582602" cy="600075"/>
          </a:xfrm>
        </p:spPr>
        <p:txBody>
          <a:bodyPr/>
          <a:lstStyle/>
          <a:p>
            <a:pPr algn="ctr"/>
            <a:endParaRPr lang="en-US" dirty="0">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CE460A40-DAC9-4075-B83B-23B4590E83F4}"/>
              </a:ext>
            </a:extLst>
          </p:cNvPr>
          <p:cNvSpPr txBox="1">
            <a:spLocks/>
          </p:cNvSpPr>
          <p:nvPr/>
        </p:nvSpPr>
        <p:spPr>
          <a:xfrm>
            <a:off x="2433099" y="3045674"/>
            <a:ext cx="4485447" cy="600075"/>
          </a:xfrm>
          <a:prstGeom prst="rect">
            <a:avLst/>
          </a:prstGeom>
        </p:spPr>
        <p:txBody>
          <a:bodyPr anchor="ctr" anchorCtr="0"/>
          <a:lstStyle>
            <a:lvl1pPr algn="l" rtl="0" eaLnBrk="0" fontAlgn="base" hangingPunct="0">
              <a:spcBef>
                <a:spcPct val="0"/>
              </a:spcBef>
              <a:spcAft>
                <a:spcPct val="0"/>
              </a:spcAft>
              <a:defRPr lang="en-US" sz="2400" b="1" dirty="0">
                <a:solidFill>
                  <a:srgbClr val="022F65"/>
                </a:solidFill>
                <a:latin typeface="Garamond" pitchFamily="18"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ctr"/>
            <a:r>
              <a:rPr lang="en-US" kern="0" dirty="0">
                <a:latin typeface="Calibri" panose="020F0502020204030204" pitchFamily="34" charset="0"/>
                <a:cs typeface="Calibri" panose="020F0502020204030204" pitchFamily="34" charset="0"/>
              </a:rPr>
              <a:t>What benefit do you see for utilizing total scores when reporting on student progress?</a:t>
            </a:r>
          </a:p>
        </p:txBody>
      </p:sp>
      <p:pic>
        <p:nvPicPr>
          <p:cNvPr id="7" name="Picture 6">
            <a:extLst>
              <a:ext uri="{FF2B5EF4-FFF2-40B4-BE49-F238E27FC236}">
                <a16:creationId xmlns:a16="http://schemas.microsoft.com/office/drawing/2014/main" id="{A356A9BF-47DF-4EDE-BADD-336A418ECF5A}"/>
              </a:ext>
            </a:extLst>
          </p:cNvPr>
          <p:cNvPicPr>
            <a:picLocks noChangeAspect="1"/>
          </p:cNvPicPr>
          <p:nvPr/>
        </p:nvPicPr>
        <p:blipFill>
          <a:blip r:embed="rId5"/>
          <a:stretch>
            <a:fillRect/>
          </a:stretch>
        </p:blipFill>
        <p:spPr>
          <a:xfrm>
            <a:off x="835223" y="2715944"/>
            <a:ext cx="1500721" cy="1259534"/>
          </a:xfrm>
          <a:prstGeom prst="rect">
            <a:avLst/>
          </a:prstGeom>
        </p:spPr>
      </p:pic>
      <p:pic>
        <p:nvPicPr>
          <p:cNvPr id="8" name="Content Placeholder 7">
            <a:extLst>
              <a:ext uri="{FF2B5EF4-FFF2-40B4-BE49-F238E27FC236}">
                <a16:creationId xmlns:a16="http://schemas.microsoft.com/office/drawing/2014/main" id="{C4F6E67C-511B-4CB6-8596-8AAE69BE977D}"/>
              </a:ext>
            </a:extLst>
          </p:cNvPr>
          <p:cNvPicPr>
            <a:picLocks noGrp="1"/>
          </p:cNvPicPr>
          <p:nvPr>
            <p:ph idx="1"/>
          </p:nvPr>
        </p:nvPicPr>
        <p:blipFill rotWithShape="1">
          <a:blip r:embed="rId6"/>
          <a:srcRect l="20406" t="19943" r="18269" b="15289"/>
          <a:stretch/>
        </p:blipFill>
        <p:spPr bwMode="auto">
          <a:xfrm>
            <a:off x="7279871" y="2349734"/>
            <a:ext cx="4582603" cy="2860966"/>
          </a:xfrm>
          <a:prstGeom prst="rect">
            <a:avLst/>
          </a:prstGeom>
          <a:ln>
            <a:noFill/>
          </a:ln>
          <a:extLst>
            <a:ext uri="{53640926-AAD7-44D8-BBD7-CCE9431645EC}">
              <a14:shadowObscured xmlns:a14="http://schemas.microsoft.com/office/drawing/2010/main"/>
            </a:ext>
          </a:extLst>
        </p:spPr>
      </p:pic>
      <p:pic>
        <p:nvPicPr>
          <p:cNvPr id="4" name="Audio 3">
            <a:hlinkClick r:id="" action="ppaction://media"/>
            <a:extLst>
              <a:ext uri="{FF2B5EF4-FFF2-40B4-BE49-F238E27FC236}">
                <a16:creationId xmlns:a16="http://schemas.microsoft.com/office/drawing/2014/main" id="{C44D99E0-1B0C-48A4-B75C-EEF1DCFA2C4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02500080"/>
      </p:ext>
    </p:extLst>
  </p:cSld>
  <p:clrMapOvr>
    <a:masterClrMapping/>
  </p:clrMapOvr>
  <mc:AlternateContent xmlns:mc="http://schemas.openxmlformats.org/markup-compatibility/2006">
    <mc:Choice xmlns:p14="http://schemas.microsoft.com/office/powerpoint/2010/main" Requires="p14">
      <p:transition spd="slow" p14:dur="2000" advTm="14935"/>
    </mc:Choice>
    <mc:Fallback>
      <p:transition spd="slow" advTm="14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4"/>
                </p:tgtEl>
              </p:cMediaNode>
            </p:audio>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CC132-7F5E-430B-B113-453CF7676733}"/>
              </a:ext>
            </a:extLst>
          </p:cNvPr>
          <p:cNvSpPr>
            <a:spLocks noGrp="1"/>
          </p:cNvSpPr>
          <p:nvPr>
            <p:ph type="title"/>
          </p:nvPr>
        </p:nvSpPr>
        <p:spPr/>
        <p:txBody>
          <a:bodyPr/>
          <a:lstStyle/>
          <a:p>
            <a:r>
              <a:rPr lang="en-US" sz="3600" dirty="0">
                <a:latin typeface="Calibri" panose="020F0502020204030204" pitchFamily="34" charset="0"/>
                <a:cs typeface="Calibri" panose="020F0502020204030204" pitchFamily="34" charset="0"/>
              </a:rPr>
              <a:t>Activity: Oral Language Analysis </a:t>
            </a:r>
          </a:p>
        </p:txBody>
      </p:sp>
      <p:pic>
        <p:nvPicPr>
          <p:cNvPr id="4" name="Content Placeholder 3">
            <a:extLst>
              <a:ext uri="{FF2B5EF4-FFF2-40B4-BE49-F238E27FC236}">
                <a16:creationId xmlns:a16="http://schemas.microsoft.com/office/drawing/2014/main" id="{E60DDD59-14FE-4856-9E31-2B71DE42C897}"/>
              </a:ext>
            </a:extLst>
          </p:cNvPr>
          <p:cNvPicPr>
            <a:picLocks noGrp="1"/>
          </p:cNvPicPr>
          <p:nvPr>
            <p:ph idx="1"/>
          </p:nvPr>
        </p:nvPicPr>
        <p:blipFill rotWithShape="1">
          <a:blip r:embed="rId5"/>
          <a:srcRect l="33067" t="29465" r="33550" b="43836"/>
          <a:stretch/>
        </p:blipFill>
        <p:spPr bwMode="auto">
          <a:xfrm>
            <a:off x="2813742" y="1407380"/>
            <a:ext cx="6942508" cy="3705308"/>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D921F4E8-CFE0-4184-80AE-DBA86D61B0BD}"/>
              </a:ext>
            </a:extLst>
          </p:cNvPr>
          <p:cNvPicPr>
            <a:picLocks noChangeAspect="1"/>
          </p:cNvPicPr>
          <p:nvPr/>
        </p:nvPicPr>
        <p:blipFill>
          <a:blip r:embed="rId6"/>
          <a:stretch>
            <a:fillRect/>
          </a:stretch>
        </p:blipFill>
        <p:spPr>
          <a:xfrm>
            <a:off x="2813742" y="5450620"/>
            <a:ext cx="1500721" cy="1259534"/>
          </a:xfrm>
          <a:prstGeom prst="rect">
            <a:avLst/>
          </a:prstGeom>
        </p:spPr>
      </p:pic>
      <p:sp>
        <p:nvSpPr>
          <p:cNvPr id="6" name="Title 1">
            <a:extLst>
              <a:ext uri="{FF2B5EF4-FFF2-40B4-BE49-F238E27FC236}">
                <a16:creationId xmlns:a16="http://schemas.microsoft.com/office/drawing/2014/main" id="{92FE6603-C68E-4099-891B-7345ECC0E2A7}"/>
              </a:ext>
            </a:extLst>
          </p:cNvPr>
          <p:cNvSpPr txBox="1">
            <a:spLocks/>
          </p:cNvSpPr>
          <p:nvPr/>
        </p:nvSpPr>
        <p:spPr>
          <a:xfrm>
            <a:off x="4527784" y="5780349"/>
            <a:ext cx="4582602" cy="600075"/>
          </a:xfrm>
          <a:prstGeom prst="rect">
            <a:avLst/>
          </a:prstGeom>
        </p:spPr>
        <p:txBody>
          <a:bodyPr anchor="ctr" anchorCtr="0"/>
          <a:lstStyle>
            <a:lvl1pPr algn="l" rtl="0" eaLnBrk="0" fontAlgn="base" hangingPunct="0">
              <a:spcBef>
                <a:spcPct val="0"/>
              </a:spcBef>
              <a:spcAft>
                <a:spcPct val="0"/>
              </a:spcAft>
              <a:defRPr lang="en-US" sz="2400" b="1" dirty="0">
                <a:solidFill>
                  <a:srgbClr val="022F65"/>
                </a:solidFill>
                <a:latin typeface="Garamond" pitchFamily="18"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ctr"/>
            <a:r>
              <a:rPr lang="en-US" kern="0" dirty="0">
                <a:latin typeface="Calibri" panose="020F0502020204030204" pitchFamily="34" charset="0"/>
                <a:cs typeface="Calibri" panose="020F0502020204030204" pitchFamily="34" charset="0"/>
              </a:rPr>
              <a:t>What does the oral language report illustrate for this student?</a:t>
            </a:r>
          </a:p>
        </p:txBody>
      </p:sp>
      <p:pic>
        <p:nvPicPr>
          <p:cNvPr id="3" name="Audio 2">
            <a:hlinkClick r:id="" action="ppaction://media"/>
            <a:extLst>
              <a:ext uri="{FF2B5EF4-FFF2-40B4-BE49-F238E27FC236}">
                <a16:creationId xmlns:a16="http://schemas.microsoft.com/office/drawing/2014/main" id="{3389EC99-C24C-4CFB-8744-443B5835E7B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076550387"/>
      </p:ext>
    </p:extLst>
  </p:cSld>
  <p:clrMapOvr>
    <a:masterClrMapping/>
  </p:clrMapOvr>
  <mc:AlternateContent xmlns:mc="http://schemas.openxmlformats.org/markup-compatibility/2006">
    <mc:Choice xmlns:p14="http://schemas.microsoft.com/office/powerpoint/2010/main" Requires="p14">
      <p:transition spd="slow" p14:dur="2000" advTm="81055"/>
    </mc:Choice>
    <mc:Fallback>
      <p:transition spd="slow" advTm="81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60DDD59-14FE-4856-9E31-2B71DE42C897}"/>
              </a:ext>
            </a:extLst>
          </p:cNvPr>
          <p:cNvPicPr>
            <a:picLocks noGrp="1"/>
          </p:cNvPicPr>
          <p:nvPr>
            <p:ph idx="1"/>
          </p:nvPr>
        </p:nvPicPr>
        <p:blipFill rotWithShape="1">
          <a:blip r:embed="rId5"/>
          <a:srcRect l="32920" t="55754" r="33103" b="17617"/>
          <a:stretch/>
        </p:blipFill>
        <p:spPr bwMode="auto">
          <a:xfrm>
            <a:off x="2401895" y="1272208"/>
            <a:ext cx="7728065" cy="3307743"/>
          </a:xfrm>
          <a:prstGeom prst="rect">
            <a:avLst/>
          </a:prstGeom>
          <a:ln>
            <a:noFill/>
          </a:ln>
          <a:extLst>
            <a:ext uri="{53640926-AAD7-44D8-BBD7-CCE9431645EC}">
              <a14:shadowObscured xmlns:a14="http://schemas.microsoft.com/office/drawing/2010/main"/>
            </a:ext>
          </a:extLst>
        </p:spPr>
      </p:pic>
      <p:sp>
        <p:nvSpPr>
          <p:cNvPr id="5" name="Title 1">
            <a:extLst>
              <a:ext uri="{FF2B5EF4-FFF2-40B4-BE49-F238E27FC236}">
                <a16:creationId xmlns:a16="http://schemas.microsoft.com/office/drawing/2014/main" id="{D9927C0C-F2FA-4A2C-B237-6CD762C8357B}"/>
              </a:ext>
            </a:extLst>
          </p:cNvPr>
          <p:cNvSpPr>
            <a:spLocks noGrp="1"/>
          </p:cNvSpPr>
          <p:nvPr>
            <p:ph type="title"/>
          </p:nvPr>
        </p:nvSpPr>
        <p:spPr>
          <a:xfrm>
            <a:off x="1412875" y="484188"/>
            <a:ext cx="8572500" cy="600075"/>
          </a:xfrm>
        </p:spPr>
        <p:txBody>
          <a:bodyPr/>
          <a:lstStyle/>
          <a:p>
            <a:r>
              <a:rPr lang="en-US" sz="3600" dirty="0">
                <a:latin typeface="Calibri" panose="020F0502020204030204" pitchFamily="34" charset="0"/>
                <a:cs typeface="Calibri" panose="020F0502020204030204" pitchFamily="34" charset="0"/>
              </a:rPr>
              <a:t>Activity: Pre-Literacy Analysis </a:t>
            </a:r>
          </a:p>
        </p:txBody>
      </p:sp>
      <p:pic>
        <p:nvPicPr>
          <p:cNvPr id="6" name="Picture 5">
            <a:extLst>
              <a:ext uri="{FF2B5EF4-FFF2-40B4-BE49-F238E27FC236}">
                <a16:creationId xmlns:a16="http://schemas.microsoft.com/office/drawing/2014/main" id="{68D98A94-3101-4835-913B-E905E56407E2}"/>
              </a:ext>
            </a:extLst>
          </p:cNvPr>
          <p:cNvPicPr>
            <a:picLocks noChangeAspect="1"/>
          </p:cNvPicPr>
          <p:nvPr/>
        </p:nvPicPr>
        <p:blipFill>
          <a:blip r:embed="rId6"/>
          <a:stretch>
            <a:fillRect/>
          </a:stretch>
        </p:blipFill>
        <p:spPr>
          <a:xfrm>
            <a:off x="2813742" y="5450620"/>
            <a:ext cx="1500721" cy="1259534"/>
          </a:xfrm>
          <a:prstGeom prst="rect">
            <a:avLst/>
          </a:prstGeom>
        </p:spPr>
      </p:pic>
      <p:sp>
        <p:nvSpPr>
          <p:cNvPr id="7" name="Title 1">
            <a:extLst>
              <a:ext uri="{FF2B5EF4-FFF2-40B4-BE49-F238E27FC236}">
                <a16:creationId xmlns:a16="http://schemas.microsoft.com/office/drawing/2014/main" id="{C82B0B2A-A19C-409C-B191-5E965DC6B8F5}"/>
              </a:ext>
            </a:extLst>
          </p:cNvPr>
          <p:cNvSpPr txBox="1">
            <a:spLocks/>
          </p:cNvSpPr>
          <p:nvPr/>
        </p:nvSpPr>
        <p:spPr>
          <a:xfrm>
            <a:off x="4527784" y="5780349"/>
            <a:ext cx="4582602" cy="600075"/>
          </a:xfrm>
          <a:prstGeom prst="rect">
            <a:avLst/>
          </a:prstGeom>
        </p:spPr>
        <p:txBody>
          <a:bodyPr anchor="ctr" anchorCtr="0"/>
          <a:lstStyle>
            <a:lvl1pPr algn="l" rtl="0" eaLnBrk="0" fontAlgn="base" hangingPunct="0">
              <a:spcBef>
                <a:spcPct val="0"/>
              </a:spcBef>
              <a:spcAft>
                <a:spcPct val="0"/>
              </a:spcAft>
              <a:defRPr lang="en-US" sz="2400" b="1" dirty="0">
                <a:solidFill>
                  <a:srgbClr val="022F65"/>
                </a:solidFill>
                <a:latin typeface="Garamond" pitchFamily="18"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ctr"/>
            <a:r>
              <a:rPr lang="en-US" kern="0" dirty="0">
                <a:latin typeface="Calibri" panose="020F0502020204030204" pitchFamily="34" charset="0"/>
                <a:cs typeface="Calibri" panose="020F0502020204030204" pitchFamily="34" charset="0"/>
              </a:rPr>
              <a:t>What does the pre-literacy report illustrate for this student?</a:t>
            </a:r>
          </a:p>
        </p:txBody>
      </p:sp>
      <p:pic>
        <p:nvPicPr>
          <p:cNvPr id="9" name="Audio 8">
            <a:hlinkClick r:id="" action="ppaction://media"/>
            <a:extLst>
              <a:ext uri="{FF2B5EF4-FFF2-40B4-BE49-F238E27FC236}">
                <a16:creationId xmlns:a16="http://schemas.microsoft.com/office/drawing/2014/main" id="{099D0091-6814-4B4B-B73C-6AB2A5324A4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690034390"/>
      </p:ext>
    </p:extLst>
  </p:cSld>
  <p:clrMapOvr>
    <a:masterClrMapping/>
  </p:clrMapOvr>
  <mc:AlternateContent xmlns:mc="http://schemas.openxmlformats.org/markup-compatibility/2006">
    <mc:Choice xmlns:p14="http://schemas.microsoft.com/office/powerpoint/2010/main" Requires="p14">
      <p:transition spd="slow" p14:dur="2000" advTm="61951"/>
    </mc:Choice>
    <mc:Fallback>
      <p:transition spd="slow" advTm="61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9"/>
                </p:tgtEl>
              </p:cMediaNode>
            </p:audio>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Title 1"/>
          <p:cNvSpPr>
            <a:spLocks noGrp="1"/>
          </p:cNvSpPr>
          <p:nvPr>
            <p:ph type="title"/>
          </p:nvPr>
        </p:nvSpPr>
        <p:spPr bwMode="auto">
          <a:xfrm>
            <a:off x="1271752" y="484189"/>
            <a:ext cx="6430962"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sz="3600" dirty="0">
                <a:latin typeface="Calibri" panose="020F0502020204030204" pitchFamily="34" charset="0"/>
                <a:cs typeface="Calibri" panose="020F0502020204030204" pitchFamily="34" charset="0"/>
              </a:rPr>
              <a:t>Reporting Results</a:t>
            </a:r>
            <a:endParaRPr altLang="en-US" sz="3600" dirty="0">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5"/>
          <a:stretch>
            <a:fillRect/>
          </a:stretch>
        </p:blipFill>
        <p:spPr>
          <a:xfrm>
            <a:off x="5940215" y="164944"/>
            <a:ext cx="5584332" cy="6693056"/>
          </a:xfrm>
          <a:prstGeom prst="rect">
            <a:avLst/>
          </a:prstGeom>
          <a:ln>
            <a:solidFill>
              <a:schemeClr val="tx1"/>
            </a:solidFill>
          </a:ln>
        </p:spPr>
      </p:pic>
      <p:pic>
        <p:nvPicPr>
          <p:cNvPr id="12" name="Picture 11">
            <a:extLst>
              <a:ext uri="{FF2B5EF4-FFF2-40B4-BE49-F238E27FC236}">
                <a16:creationId xmlns:a16="http://schemas.microsoft.com/office/drawing/2014/main" id="{611EBA5E-41B8-459E-9A2C-A1DEEC7BC514}"/>
              </a:ext>
            </a:extLst>
          </p:cNvPr>
          <p:cNvPicPr/>
          <p:nvPr/>
        </p:nvPicPr>
        <p:blipFill rotWithShape="1">
          <a:blip r:embed="rId6"/>
          <a:srcRect l="22543" t="17853" r="23825" b="18139"/>
          <a:stretch/>
        </p:blipFill>
        <p:spPr bwMode="auto">
          <a:xfrm>
            <a:off x="484573" y="2074021"/>
            <a:ext cx="4946168" cy="3475989"/>
          </a:xfrm>
          <a:prstGeom prst="rect">
            <a:avLst/>
          </a:prstGeom>
          <a:ln>
            <a:noFill/>
          </a:ln>
          <a:extLst>
            <a:ext uri="{53640926-AAD7-44D8-BBD7-CCE9431645EC}">
              <a14:shadowObscured xmlns:a14="http://schemas.microsoft.com/office/drawing/2010/main"/>
            </a:ext>
          </a:extLst>
        </p:spPr>
      </p:pic>
      <p:pic>
        <p:nvPicPr>
          <p:cNvPr id="3" name="Audio 2">
            <a:hlinkClick r:id="" action="ppaction://media"/>
            <a:extLst>
              <a:ext uri="{FF2B5EF4-FFF2-40B4-BE49-F238E27FC236}">
                <a16:creationId xmlns:a16="http://schemas.microsoft.com/office/drawing/2014/main" id="{5BA429B4-AA24-4312-8F65-00F6D27D039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02077187"/>
      </p:ext>
    </p:extLst>
  </p:cSld>
  <p:clrMapOvr>
    <a:masterClrMapping/>
  </p:clrMapOvr>
  <mc:AlternateContent xmlns:mc="http://schemas.openxmlformats.org/markup-compatibility/2006">
    <mc:Choice xmlns:p14="http://schemas.microsoft.com/office/powerpoint/2010/main" Requires="p14">
      <p:transition spd="slow" p14:dur="2000" advTm="37728"/>
    </mc:Choice>
    <mc:Fallback>
      <p:transition spd="slow" advTm="37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Title 1"/>
          <p:cNvSpPr>
            <a:spLocks noGrp="1"/>
          </p:cNvSpPr>
          <p:nvPr>
            <p:ph type="title"/>
          </p:nvPr>
        </p:nvSpPr>
        <p:spPr bwMode="auto">
          <a:xfrm>
            <a:off x="1271751" y="484189"/>
            <a:ext cx="7951761"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sz="3600" dirty="0">
                <a:latin typeface="Calibri" panose="020F0502020204030204" pitchFamily="34" charset="0"/>
                <a:cs typeface="Calibri" panose="020F0502020204030204" pitchFamily="34" charset="0"/>
              </a:rPr>
              <a:t>Reporting Language and Literacy Results</a:t>
            </a:r>
            <a:endParaRPr altLang="en-US" sz="36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4078410-5B7B-4649-AA50-0240A17ED1BE}"/>
              </a:ext>
            </a:extLst>
          </p:cNvPr>
          <p:cNvPicPr/>
          <p:nvPr/>
        </p:nvPicPr>
        <p:blipFill rotWithShape="1">
          <a:blip r:embed="rId6"/>
          <a:srcRect l="16133" t="24311" r="17735" b="22887"/>
          <a:stretch/>
        </p:blipFill>
        <p:spPr bwMode="auto">
          <a:xfrm>
            <a:off x="1773139" y="1560389"/>
            <a:ext cx="8889559" cy="4617775"/>
          </a:xfrm>
          <a:prstGeom prst="rect">
            <a:avLst/>
          </a:prstGeom>
          <a:ln>
            <a:noFill/>
          </a:ln>
          <a:extLst>
            <a:ext uri="{53640926-AAD7-44D8-BBD7-CCE9431645EC}">
              <a14:shadowObscured xmlns:a14="http://schemas.microsoft.com/office/drawing/2010/main"/>
            </a:ext>
          </a:extLst>
        </p:spPr>
      </p:pic>
      <p:pic>
        <p:nvPicPr>
          <p:cNvPr id="9" name="Audio 8">
            <a:hlinkClick r:id="" action="ppaction://media"/>
            <a:extLst>
              <a:ext uri="{FF2B5EF4-FFF2-40B4-BE49-F238E27FC236}">
                <a16:creationId xmlns:a16="http://schemas.microsoft.com/office/drawing/2014/main" id="{52A296FA-197D-4A90-8B87-E141AEBCAB5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76107573"/>
      </p:ext>
    </p:extLst>
  </p:cSld>
  <p:clrMapOvr>
    <a:masterClrMapping/>
  </p:clrMapOvr>
  <mc:AlternateContent xmlns:mc="http://schemas.openxmlformats.org/markup-compatibility/2006">
    <mc:Choice xmlns:p14="http://schemas.microsoft.com/office/powerpoint/2010/main" Requires="p14">
      <p:transition spd="slow" p14:dur="2000" advTm="18623"/>
    </mc:Choice>
    <mc:Fallback>
      <p:transition spd="slow" advTm="18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C83BD-581E-46A6-A07A-99893E5B90DA}"/>
              </a:ext>
            </a:extLst>
          </p:cNvPr>
          <p:cNvSpPr>
            <a:spLocks noGrp="1"/>
          </p:cNvSpPr>
          <p:nvPr>
            <p:ph type="title"/>
          </p:nvPr>
        </p:nvSpPr>
        <p:spPr>
          <a:xfrm>
            <a:off x="1301407" y="475215"/>
            <a:ext cx="8573105" cy="600075"/>
          </a:xfrm>
        </p:spPr>
        <p:txBody>
          <a:bodyPr/>
          <a:lstStyle/>
          <a:p>
            <a:r>
              <a:rPr lang="en-US" sz="3600" dirty="0">
                <a:latin typeface="Calibri" panose="020F0502020204030204" pitchFamily="34" charset="0"/>
                <a:cs typeface="Calibri" panose="020F0502020204030204" pitchFamily="34" charset="0"/>
              </a:rPr>
              <a:t>Before we get started…</a:t>
            </a:r>
          </a:p>
        </p:txBody>
      </p:sp>
      <p:sp>
        <p:nvSpPr>
          <p:cNvPr id="3" name="Content Placeholder 2">
            <a:extLst>
              <a:ext uri="{FF2B5EF4-FFF2-40B4-BE49-F238E27FC236}">
                <a16:creationId xmlns:a16="http://schemas.microsoft.com/office/drawing/2014/main" id="{1FF3101D-17EA-43E6-8B3C-1AF8FDDBD965}"/>
              </a:ext>
            </a:extLst>
          </p:cNvPr>
          <p:cNvSpPr>
            <a:spLocks noGrp="1"/>
          </p:cNvSpPr>
          <p:nvPr>
            <p:ph idx="1"/>
          </p:nvPr>
        </p:nvSpPr>
        <p:spPr/>
        <p:txBody>
          <a:bodyPr/>
          <a:lstStyle/>
          <a:p>
            <a:r>
              <a:rPr lang="en-US" sz="2400" dirty="0">
                <a:latin typeface="Calibri" panose="020F0502020204030204" pitchFamily="34" charset="0"/>
                <a:cs typeface="Calibri" panose="020F0502020204030204" pitchFamily="34" charset="0"/>
              </a:rPr>
              <a:t>Contact Information:</a:t>
            </a:r>
          </a:p>
          <a:p>
            <a:pPr lvl="1"/>
            <a:r>
              <a:rPr lang="en-US" sz="2400" dirty="0">
                <a:latin typeface="Calibri" panose="020F0502020204030204" pitchFamily="34" charset="0"/>
                <a:cs typeface="Calibri" panose="020F0502020204030204" pitchFamily="34" charset="0"/>
              </a:rPr>
              <a:t>Jana Hilleren, </a:t>
            </a:r>
            <a:r>
              <a:rPr lang="en-US" sz="2400" dirty="0">
                <a:latin typeface="Calibri" panose="020F0502020204030204" pitchFamily="34" charset="0"/>
                <a:cs typeface="Calibri" panose="020F0502020204030204" pitchFamily="34" charset="0"/>
                <a:hlinkClick r:id="rId4"/>
              </a:rPr>
              <a:t>jhilleren@datarecognitioncorp.com</a:t>
            </a:r>
            <a:endParaRPr lang="en-US" sz="2400" dirty="0">
              <a:latin typeface="Calibri" panose="020F0502020204030204" pitchFamily="34" charset="0"/>
              <a:cs typeface="Calibri" panose="020F0502020204030204" pitchFamily="34" charset="0"/>
            </a:endParaRPr>
          </a:p>
          <a:p>
            <a:pPr lvl="1"/>
            <a:r>
              <a:rPr lang="en-US" sz="2400" dirty="0">
                <a:latin typeface="Calibri" panose="020F0502020204030204" pitchFamily="34" charset="0"/>
                <a:cs typeface="Calibri" panose="020F0502020204030204" pitchFamily="34" charset="0"/>
              </a:rPr>
              <a:t>Genevieve Olvera, </a:t>
            </a:r>
            <a:r>
              <a:rPr lang="en-US" sz="2400" dirty="0">
                <a:latin typeface="Calibri" panose="020F0502020204030204" pitchFamily="34" charset="0"/>
                <a:cs typeface="Calibri" panose="020F0502020204030204" pitchFamily="34" charset="0"/>
                <a:hlinkClick r:id="rId5"/>
              </a:rPr>
              <a:t>golvera@datarecognitioncorp.com</a:t>
            </a:r>
            <a:r>
              <a:rPr lang="en-US" sz="2400" dirty="0">
                <a:latin typeface="Calibri" panose="020F0502020204030204" pitchFamily="34" charset="0"/>
                <a:cs typeface="Calibri" panose="020F0502020204030204" pitchFamily="34" charset="0"/>
              </a:rPr>
              <a:t> </a:t>
            </a:r>
          </a:p>
          <a:p>
            <a:r>
              <a:rPr lang="en-US" sz="2400" dirty="0">
                <a:latin typeface="Calibri" panose="020F0502020204030204" pitchFamily="34" charset="0"/>
                <a:cs typeface="Calibri" panose="020F0502020204030204" pitchFamily="34" charset="0"/>
              </a:rPr>
              <a:t>Resources:</a:t>
            </a:r>
          </a:p>
          <a:p>
            <a:pPr lvl="1"/>
            <a:r>
              <a:rPr lang="en-US" sz="2400" dirty="0">
                <a:latin typeface="Calibri" panose="020F0502020204030204" pitchFamily="34" charset="0"/>
                <a:cs typeface="Calibri" panose="020F0502020204030204" pitchFamily="34" charset="0"/>
                <a:hlinkClick r:id="rId6"/>
              </a:rPr>
              <a:t>https://laslinks.com/prelas/</a:t>
            </a:r>
            <a:endParaRPr lang="en-US" sz="2400" dirty="0">
              <a:latin typeface="Calibri" panose="020F0502020204030204" pitchFamily="34" charset="0"/>
              <a:cs typeface="Calibri" panose="020F0502020204030204" pitchFamily="34" charset="0"/>
            </a:endParaRPr>
          </a:p>
          <a:p>
            <a:pPr lvl="1"/>
            <a:r>
              <a:rPr lang="en-US" sz="2400" dirty="0">
                <a:latin typeface="Calibri" panose="020F0502020204030204" pitchFamily="34" charset="0"/>
                <a:cs typeface="Calibri" panose="020F0502020204030204" pitchFamily="34" charset="0"/>
              </a:rPr>
              <a:t>Video link: </a:t>
            </a:r>
            <a:r>
              <a:rPr lang="en-US" sz="2400" dirty="0">
                <a:latin typeface="Calibri" panose="020F0502020204030204" pitchFamily="34" charset="0"/>
                <a:cs typeface="Calibri" panose="020F0502020204030204" pitchFamily="34" charset="0"/>
                <a:hlinkClick r:id="rId7"/>
              </a:rPr>
              <a:t>https://laslinks.com/prelas-online/</a:t>
            </a:r>
            <a:r>
              <a:rPr lang="en-US" sz="2400" dirty="0">
                <a:latin typeface="Calibri" panose="020F0502020204030204" pitchFamily="34" charset="0"/>
                <a:cs typeface="Calibri" panose="020F0502020204030204" pitchFamily="34" charset="0"/>
              </a:rPr>
              <a:t> </a:t>
            </a:r>
          </a:p>
          <a:p>
            <a:pPr lvl="1"/>
            <a:endParaRPr lang="en-US" dirty="0"/>
          </a:p>
          <a:p>
            <a:pPr lvl="1"/>
            <a:endParaRPr lang="en-US" dirty="0"/>
          </a:p>
        </p:txBody>
      </p:sp>
      <p:pic>
        <p:nvPicPr>
          <p:cNvPr id="4" name="Picture 3">
            <a:extLst>
              <a:ext uri="{FF2B5EF4-FFF2-40B4-BE49-F238E27FC236}">
                <a16:creationId xmlns:a16="http://schemas.microsoft.com/office/drawing/2014/main" id="{2B00A75B-64AD-4670-ABED-1B53DC391D34}"/>
              </a:ext>
            </a:extLst>
          </p:cNvPr>
          <p:cNvPicPr>
            <a:picLocks noChangeAspect="1"/>
          </p:cNvPicPr>
          <p:nvPr/>
        </p:nvPicPr>
        <p:blipFill>
          <a:blip r:embed="rId8"/>
          <a:stretch>
            <a:fillRect/>
          </a:stretch>
        </p:blipFill>
        <p:spPr>
          <a:xfrm>
            <a:off x="2835269" y="4690515"/>
            <a:ext cx="1658829" cy="1392232"/>
          </a:xfrm>
          <a:prstGeom prst="rect">
            <a:avLst/>
          </a:prstGeom>
        </p:spPr>
      </p:pic>
      <p:sp>
        <p:nvSpPr>
          <p:cNvPr id="5" name="TextBox 4">
            <a:extLst>
              <a:ext uri="{FF2B5EF4-FFF2-40B4-BE49-F238E27FC236}">
                <a16:creationId xmlns:a16="http://schemas.microsoft.com/office/drawing/2014/main" id="{217BB616-F37F-4B29-A229-1BAA38D21402}"/>
              </a:ext>
            </a:extLst>
          </p:cNvPr>
          <p:cNvSpPr txBox="1"/>
          <p:nvPr/>
        </p:nvSpPr>
        <p:spPr>
          <a:xfrm>
            <a:off x="4798612" y="4777980"/>
            <a:ext cx="5402911" cy="1200329"/>
          </a:xfrm>
          <a:prstGeom prst="rect">
            <a:avLst/>
          </a:prstGeom>
          <a:noFill/>
        </p:spPr>
        <p:txBody>
          <a:bodyPr wrap="square" rtlCol="0">
            <a:spAutoFit/>
          </a:bodyPr>
          <a:lstStyle/>
          <a:p>
            <a:r>
              <a:rPr lang="en-US" dirty="0"/>
              <a:t>We would love to hear from you! </a:t>
            </a:r>
          </a:p>
          <a:p>
            <a:endParaRPr lang="en-US" dirty="0"/>
          </a:p>
          <a:p>
            <a:r>
              <a:rPr lang="en-US" dirty="0"/>
              <a:t>Please type your comments/responses/ideas in the chat box!</a:t>
            </a:r>
          </a:p>
        </p:txBody>
      </p:sp>
      <p:pic>
        <p:nvPicPr>
          <p:cNvPr id="7" name="Audio 6">
            <a:hlinkClick r:id="" action="ppaction://media"/>
            <a:extLst>
              <a:ext uri="{FF2B5EF4-FFF2-40B4-BE49-F238E27FC236}">
                <a16:creationId xmlns:a16="http://schemas.microsoft.com/office/drawing/2014/main" id="{A85E675A-8080-4813-AC9B-B23FFCEDF98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90308492"/>
      </p:ext>
    </p:extLst>
  </p:cSld>
  <p:clrMapOvr>
    <a:masterClrMapping/>
  </p:clrMapOvr>
  <mc:AlternateContent xmlns:mc="http://schemas.openxmlformats.org/markup-compatibility/2006">
    <mc:Choice xmlns:p14="http://schemas.microsoft.com/office/powerpoint/2010/main" Requires="p14">
      <p:transition spd="slow" p14:dur="2000" advTm="71441"/>
    </mc:Choice>
    <mc:Fallback>
      <p:transition spd="slow" advTm="71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0D32A-C510-4724-9CDF-19148962566B}"/>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9EE343F4-DD78-4E80-948E-7BA9FB7494B9}"/>
              </a:ext>
            </a:extLst>
          </p:cNvPr>
          <p:cNvPicPr>
            <a:picLocks noGrp="1" noChangeAspect="1"/>
          </p:cNvPicPr>
          <p:nvPr>
            <p:ph idx="1"/>
          </p:nvPr>
        </p:nvPicPr>
        <p:blipFill rotWithShape="1">
          <a:blip r:embed="rId5"/>
          <a:srcRect t="2151"/>
          <a:stretch/>
        </p:blipFill>
        <p:spPr>
          <a:xfrm>
            <a:off x="0" y="246490"/>
            <a:ext cx="7784401" cy="6873047"/>
          </a:xfrm>
          <a:prstGeom prst="rect">
            <a:avLst/>
          </a:prstGeom>
        </p:spPr>
      </p:pic>
      <p:pic>
        <p:nvPicPr>
          <p:cNvPr id="5" name="Picture 4">
            <a:extLst>
              <a:ext uri="{FF2B5EF4-FFF2-40B4-BE49-F238E27FC236}">
                <a16:creationId xmlns:a16="http://schemas.microsoft.com/office/drawing/2014/main" id="{46C4C04F-4341-4B76-8829-E3B8583A9192}"/>
              </a:ext>
            </a:extLst>
          </p:cNvPr>
          <p:cNvPicPr>
            <a:picLocks noChangeAspect="1"/>
          </p:cNvPicPr>
          <p:nvPr/>
        </p:nvPicPr>
        <p:blipFill rotWithShape="1">
          <a:blip r:embed="rId6"/>
          <a:srcRect l="4135" t="6172" r="25668"/>
          <a:stretch/>
        </p:blipFill>
        <p:spPr>
          <a:xfrm>
            <a:off x="4786685" y="2008120"/>
            <a:ext cx="6901733" cy="3907168"/>
          </a:xfrm>
          <a:prstGeom prst="rect">
            <a:avLst/>
          </a:prstGeom>
        </p:spPr>
      </p:pic>
      <p:pic>
        <p:nvPicPr>
          <p:cNvPr id="8" name="Audio 7">
            <a:hlinkClick r:id="" action="ppaction://media"/>
            <a:extLst>
              <a:ext uri="{FF2B5EF4-FFF2-40B4-BE49-F238E27FC236}">
                <a16:creationId xmlns:a16="http://schemas.microsoft.com/office/drawing/2014/main" id="{DE6E2F85-7690-4BE8-8690-A6FB1876231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505463773"/>
      </p:ext>
    </p:extLst>
  </p:cSld>
  <p:clrMapOvr>
    <a:masterClrMapping/>
  </p:clrMapOvr>
  <mc:AlternateContent xmlns:mc="http://schemas.openxmlformats.org/markup-compatibility/2006">
    <mc:Choice xmlns:p14="http://schemas.microsoft.com/office/powerpoint/2010/main" Requires="p14">
      <p:transition spd="slow" p14:dur="2000" advTm="30607"/>
    </mc:Choice>
    <mc:Fallback>
      <p:transition spd="slow" advTm="30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766AA-85C2-4D2A-80B8-72B14E979F4F}"/>
              </a:ext>
            </a:extLst>
          </p:cNvPr>
          <p:cNvSpPr>
            <a:spLocks noGrp="1"/>
          </p:cNvSpPr>
          <p:nvPr>
            <p:ph type="title"/>
          </p:nvPr>
        </p:nvSpPr>
        <p:spPr>
          <a:xfrm>
            <a:off x="2433099" y="2594664"/>
            <a:ext cx="4582602" cy="600075"/>
          </a:xfrm>
        </p:spPr>
        <p:txBody>
          <a:bodyPr/>
          <a:lstStyle/>
          <a:p>
            <a:pPr algn="ctr"/>
            <a:r>
              <a:rPr lang="en-US" dirty="0">
                <a:latin typeface="Calibri" panose="020F0502020204030204" pitchFamily="34" charset="0"/>
                <a:cs typeface="Calibri" panose="020F0502020204030204" pitchFamily="34" charset="0"/>
              </a:rPr>
              <a:t>What data do you find most useful in these reports?</a:t>
            </a:r>
          </a:p>
        </p:txBody>
      </p:sp>
      <p:pic>
        <p:nvPicPr>
          <p:cNvPr id="5" name="Picture 4">
            <a:extLst>
              <a:ext uri="{FF2B5EF4-FFF2-40B4-BE49-F238E27FC236}">
                <a16:creationId xmlns:a16="http://schemas.microsoft.com/office/drawing/2014/main" id="{770FE5E8-A0A0-4731-B0B9-4ED71DD1253F}"/>
              </a:ext>
            </a:extLst>
          </p:cNvPr>
          <p:cNvPicPr>
            <a:picLocks noChangeAspect="1"/>
          </p:cNvPicPr>
          <p:nvPr/>
        </p:nvPicPr>
        <p:blipFill>
          <a:blip r:embed="rId4"/>
          <a:stretch>
            <a:fillRect/>
          </a:stretch>
        </p:blipFill>
        <p:spPr>
          <a:xfrm>
            <a:off x="688600" y="2264935"/>
            <a:ext cx="1500721" cy="1259534"/>
          </a:xfrm>
          <a:prstGeom prst="rect">
            <a:avLst/>
          </a:prstGeom>
        </p:spPr>
      </p:pic>
      <p:sp>
        <p:nvSpPr>
          <p:cNvPr id="6" name="Title 1">
            <a:extLst>
              <a:ext uri="{FF2B5EF4-FFF2-40B4-BE49-F238E27FC236}">
                <a16:creationId xmlns:a16="http://schemas.microsoft.com/office/drawing/2014/main" id="{CE460A40-DAC9-4075-B83B-23B4590E83F4}"/>
              </a:ext>
            </a:extLst>
          </p:cNvPr>
          <p:cNvSpPr txBox="1">
            <a:spLocks/>
          </p:cNvSpPr>
          <p:nvPr/>
        </p:nvSpPr>
        <p:spPr>
          <a:xfrm>
            <a:off x="2433099" y="4371429"/>
            <a:ext cx="4485447" cy="600075"/>
          </a:xfrm>
          <a:prstGeom prst="rect">
            <a:avLst/>
          </a:prstGeom>
        </p:spPr>
        <p:txBody>
          <a:bodyPr anchor="ctr" anchorCtr="0"/>
          <a:lstStyle>
            <a:lvl1pPr algn="l" rtl="0" eaLnBrk="0" fontAlgn="base" hangingPunct="0">
              <a:spcBef>
                <a:spcPct val="0"/>
              </a:spcBef>
              <a:spcAft>
                <a:spcPct val="0"/>
              </a:spcAft>
              <a:defRPr lang="en-US" sz="2400" b="1" dirty="0">
                <a:solidFill>
                  <a:srgbClr val="022F65"/>
                </a:solidFill>
                <a:latin typeface="Garamond" pitchFamily="18"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ctr"/>
            <a:endParaRPr lang="en-US" kern="0" dirty="0">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1287C16C-A2CA-4567-A5FC-009B2CB6015E}"/>
              </a:ext>
            </a:extLst>
          </p:cNvPr>
          <p:cNvPicPr>
            <a:picLocks noGrp="1"/>
          </p:cNvPicPr>
          <p:nvPr>
            <p:ph idx="1"/>
          </p:nvPr>
        </p:nvPicPr>
        <p:blipFill rotWithShape="1">
          <a:blip r:embed="rId5"/>
          <a:srcRect l="18376" t="18993" r="17628" b="22887"/>
          <a:stretch/>
        </p:blipFill>
        <p:spPr bwMode="auto">
          <a:xfrm>
            <a:off x="7231699" y="2329732"/>
            <a:ext cx="4751383" cy="2878371"/>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F34DD11B-B830-4F8E-B3E7-CDCC7B3734D4}"/>
              </a:ext>
            </a:extLst>
          </p:cNvPr>
          <p:cNvPicPr>
            <a:picLocks noChangeAspect="1"/>
          </p:cNvPicPr>
          <p:nvPr/>
        </p:nvPicPr>
        <p:blipFill>
          <a:blip r:embed="rId4"/>
          <a:stretch>
            <a:fillRect/>
          </a:stretch>
        </p:blipFill>
        <p:spPr>
          <a:xfrm>
            <a:off x="688599" y="3948569"/>
            <a:ext cx="1500721" cy="1259534"/>
          </a:xfrm>
          <a:prstGeom prst="rect">
            <a:avLst/>
          </a:prstGeom>
        </p:spPr>
      </p:pic>
      <p:sp>
        <p:nvSpPr>
          <p:cNvPr id="8" name="Title 1">
            <a:extLst>
              <a:ext uri="{FF2B5EF4-FFF2-40B4-BE49-F238E27FC236}">
                <a16:creationId xmlns:a16="http://schemas.microsoft.com/office/drawing/2014/main" id="{052DC86C-7E48-4150-9F2E-2AD5C1777A72}"/>
              </a:ext>
            </a:extLst>
          </p:cNvPr>
          <p:cNvSpPr txBox="1">
            <a:spLocks/>
          </p:cNvSpPr>
          <p:nvPr/>
        </p:nvSpPr>
        <p:spPr>
          <a:xfrm>
            <a:off x="2384520" y="4202152"/>
            <a:ext cx="4751383" cy="600075"/>
          </a:xfrm>
          <a:prstGeom prst="rect">
            <a:avLst/>
          </a:prstGeom>
        </p:spPr>
        <p:txBody>
          <a:bodyPr anchor="ctr" anchorCtr="0"/>
          <a:lstStyle>
            <a:lvl1pPr algn="l" rtl="0" eaLnBrk="0" fontAlgn="base" hangingPunct="0">
              <a:spcBef>
                <a:spcPct val="0"/>
              </a:spcBef>
              <a:spcAft>
                <a:spcPct val="0"/>
              </a:spcAft>
              <a:defRPr lang="en-US" sz="2400" b="1" dirty="0">
                <a:solidFill>
                  <a:srgbClr val="022F65"/>
                </a:solidFill>
                <a:latin typeface="Garamond" pitchFamily="18"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ctr"/>
            <a:r>
              <a:rPr lang="en-US" kern="0" dirty="0">
                <a:latin typeface="Calibri" panose="020F0502020204030204" pitchFamily="34" charset="0"/>
                <a:cs typeface="Calibri" panose="020F0502020204030204" pitchFamily="34" charset="0"/>
              </a:rPr>
              <a:t>What data would parents/guardians find most useful in these reports?</a:t>
            </a:r>
          </a:p>
        </p:txBody>
      </p:sp>
      <p:pic>
        <p:nvPicPr>
          <p:cNvPr id="4" name="Audio 3">
            <a:hlinkClick r:id="" action="ppaction://media"/>
            <a:extLst>
              <a:ext uri="{FF2B5EF4-FFF2-40B4-BE49-F238E27FC236}">
                <a16:creationId xmlns:a16="http://schemas.microsoft.com/office/drawing/2014/main" id="{8F681E40-06D6-4158-9E0A-A6F11133AA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3729620"/>
      </p:ext>
    </p:extLst>
  </p:cSld>
  <p:clrMapOvr>
    <a:masterClrMapping/>
  </p:clrMapOvr>
  <mc:AlternateContent xmlns:mc="http://schemas.openxmlformats.org/markup-compatibility/2006">
    <mc:Choice xmlns:p14="http://schemas.microsoft.com/office/powerpoint/2010/main" Requires="p14">
      <p:transition spd="slow" p14:dur="2000" advTm="37375"/>
    </mc:Choice>
    <mc:Fallback>
      <p:transition spd="slow" advTm="37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4"/>
                </p:tgtEl>
              </p:cMediaNode>
            </p:audio>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1725433" y="1226737"/>
            <a:ext cx="8381234" cy="419779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None/>
              <a:defRPr/>
            </a:pPr>
            <a:endParaRPr lang="en-US" altLang="en-US" sz="2000" dirty="0">
              <a:latin typeface="Calibri" panose="020F0502020204030204" pitchFamily="34" charset="0"/>
              <a:cs typeface="Calibri" panose="020F0502020204030204" pitchFamily="34" charset="0"/>
            </a:endParaRPr>
          </a:p>
          <a:p>
            <a:pPr marL="233363" indent="-233363" eaLnBrk="1" hangingPunct="1">
              <a:defRPr/>
            </a:pPr>
            <a:r>
              <a:rPr lang="en-US" altLang="en-US" sz="2000" dirty="0">
                <a:latin typeface="Calibri" panose="020F0502020204030204" pitchFamily="34" charset="0"/>
                <a:cs typeface="Calibri" panose="020F0502020204030204" pitchFamily="34" charset="0"/>
              </a:rPr>
              <a:t>Language Component can be given in different sessions or in any order</a:t>
            </a:r>
          </a:p>
          <a:p>
            <a:pPr marL="233363" indent="-233363" eaLnBrk="1" hangingPunct="1">
              <a:defRPr/>
            </a:pPr>
            <a:r>
              <a:rPr lang="en-US" altLang="en-US" sz="2000" dirty="0">
                <a:latin typeface="Calibri" panose="020F0502020204030204" pitchFamily="34" charset="0"/>
                <a:cs typeface="Calibri" panose="020F0502020204030204" pitchFamily="34" charset="0"/>
              </a:rPr>
              <a:t>Paper/pencil and online* available </a:t>
            </a:r>
          </a:p>
          <a:p>
            <a:pPr marL="233363" indent="-233363" eaLnBrk="1" hangingPunct="1">
              <a:defRPr/>
            </a:pPr>
            <a:r>
              <a:rPr lang="en-US" altLang="en-US" sz="2000" dirty="0">
                <a:latin typeface="Calibri" panose="020F0502020204030204" pitchFamily="34" charset="0"/>
                <a:cs typeface="Calibri" panose="020F0502020204030204" pitchFamily="34" charset="0"/>
              </a:rPr>
              <a:t>Easy scoring</a:t>
            </a:r>
          </a:p>
          <a:p>
            <a:pPr marL="233363" indent="-233363" eaLnBrk="1" hangingPunct="1">
              <a:defRPr/>
            </a:pPr>
            <a:r>
              <a:rPr lang="en-US" altLang="en-US" sz="2000" dirty="0">
                <a:latin typeface="Calibri" panose="020F0502020204030204" pitchFamily="34" charset="0"/>
                <a:cs typeface="Calibri" panose="020F0502020204030204" pitchFamily="34" charset="0"/>
              </a:rPr>
              <a:t>Results are immediate</a:t>
            </a:r>
          </a:p>
          <a:p>
            <a:pPr marL="233363" indent="-233363" eaLnBrk="1" hangingPunct="1">
              <a:defRPr/>
            </a:pPr>
            <a:r>
              <a:rPr lang="en-US" altLang="en-US" sz="2000" dirty="0">
                <a:latin typeface="Calibri" panose="020F0502020204030204" pitchFamily="34" charset="0"/>
                <a:cs typeface="Calibri" panose="020F0502020204030204" pitchFamily="34" charset="0"/>
              </a:rPr>
              <a:t>With </a:t>
            </a:r>
            <a:r>
              <a:rPr lang="en-US" altLang="en-US" sz="2000" dirty="0" err="1">
                <a:latin typeface="Calibri" panose="020F0502020204030204" pitchFamily="34" charset="0"/>
                <a:cs typeface="Calibri" panose="020F0502020204030204" pitchFamily="34" charset="0"/>
              </a:rPr>
              <a:t>preLAS</a:t>
            </a:r>
            <a:r>
              <a:rPr lang="en-US" altLang="en-US" sz="2000" dirty="0">
                <a:latin typeface="Calibri" panose="020F0502020204030204" pitchFamily="34" charset="0"/>
                <a:cs typeface="Calibri" panose="020F0502020204030204" pitchFamily="34" charset="0"/>
              </a:rPr>
              <a:t> Online score reports are available for printing</a:t>
            </a:r>
          </a:p>
          <a:p>
            <a:pPr marL="0" indent="0" eaLnBrk="1" hangingPunct="1">
              <a:buNone/>
              <a:defRPr/>
            </a:pPr>
            <a:endParaRPr lang="en-US" altLang="en-US" sz="2000" dirty="0">
              <a:latin typeface="Calibri" panose="020F0502020204030204" pitchFamily="34" charset="0"/>
              <a:cs typeface="Calibri" panose="020F0502020204030204" pitchFamily="34" charset="0"/>
            </a:endParaRPr>
          </a:p>
          <a:p>
            <a:pPr marL="233363" indent="-233363" eaLnBrk="1" hangingPunct="1">
              <a:defRPr/>
            </a:pPr>
            <a:endParaRPr lang="en-US" altLang="en-US" sz="2000" dirty="0">
              <a:latin typeface="Calibri" panose="020F0502020204030204" pitchFamily="34" charset="0"/>
              <a:cs typeface="Calibri" panose="020F0502020204030204" pitchFamily="34" charset="0"/>
            </a:endParaRPr>
          </a:p>
          <a:p>
            <a:pPr marL="233363" indent="-233363" eaLnBrk="1" hangingPunct="1">
              <a:defRPr/>
            </a:pPr>
            <a:endParaRPr lang="en-US" altLang="en-US" sz="20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A03C7D7-9598-4035-842F-FF264558CAA6}"/>
              </a:ext>
            </a:extLst>
          </p:cNvPr>
          <p:cNvSpPr txBox="1"/>
          <p:nvPr/>
        </p:nvSpPr>
        <p:spPr>
          <a:xfrm>
            <a:off x="1122752" y="475831"/>
            <a:ext cx="7571232" cy="666786"/>
          </a:xfrm>
          <a:prstGeom prst="rect">
            <a:avLst/>
          </a:prstGeom>
          <a:noFill/>
        </p:spPr>
        <p:txBody>
          <a:bodyPr wrap="square" rtlCol="0">
            <a:spAutoFit/>
          </a:bodyPr>
          <a:lstStyle/>
          <a:p>
            <a:pPr defTabSz="1219170">
              <a:defRPr/>
            </a:pPr>
            <a:r>
              <a:rPr lang="en-US" sz="3733" b="1" dirty="0">
                <a:solidFill>
                  <a:srgbClr val="002060"/>
                </a:solidFill>
                <a:latin typeface="Arial Narrow" panose="020B0606020202030204" pitchFamily="34" charset="0"/>
              </a:rPr>
              <a:t>  </a:t>
            </a:r>
            <a:r>
              <a:rPr lang="es-ES" sz="3200" b="1" dirty="0" err="1">
                <a:solidFill>
                  <a:srgbClr val="002060"/>
                </a:solidFill>
                <a:latin typeface="Arial" panose="020B0604020202020204" pitchFamily="34" charset="0"/>
                <a:cs typeface="Arial" panose="020B0604020202020204" pitchFamily="34" charset="0"/>
              </a:rPr>
              <a:t>Language</a:t>
            </a:r>
            <a:r>
              <a:rPr lang="es-ES" sz="3200" b="1" dirty="0">
                <a:solidFill>
                  <a:srgbClr val="002060"/>
                </a:solidFill>
                <a:latin typeface="Arial" panose="020B0604020202020204" pitchFamily="34" charset="0"/>
                <a:cs typeface="Arial" panose="020B0604020202020204" pitchFamily="34" charset="0"/>
              </a:rPr>
              <a:t> and </a:t>
            </a:r>
            <a:r>
              <a:rPr lang="es-ES" sz="3200" b="1" dirty="0" err="1">
                <a:solidFill>
                  <a:srgbClr val="002060"/>
                </a:solidFill>
                <a:latin typeface="Arial" panose="020B0604020202020204" pitchFamily="34" charset="0"/>
                <a:cs typeface="Arial" panose="020B0604020202020204" pitchFamily="34" charset="0"/>
              </a:rPr>
              <a:t>Literacy</a:t>
            </a:r>
            <a:r>
              <a:rPr lang="es-ES" sz="3200" b="1" dirty="0">
                <a:solidFill>
                  <a:srgbClr val="002060"/>
                </a:solidFill>
                <a:latin typeface="Arial" panose="020B0604020202020204" pitchFamily="34" charset="0"/>
                <a:cs typeface="Arial" panose="020B0604020202020204" pitchFamily="34" charset="0"/>
              </a:rPr>
              <a:t> Tools</a:t>
            </a:r>
            <a:endParaRPr lang="en-US" sz="3200" b="1" dirty="0">
              <a:solidFill>
                <a:srgbClr val="002060"/>
              </a:solidFill>
              <a:latin typeface="Arial" panose="020B0604020202020204" pitchFamily="34" charset="0"/>
              <a:cs typeface="Arial" panose="020B0604020202020204" pitchFamily="34" charset="0"/>
            </a:endParaRPr>
          </a:p>
        </p:txBody>
      </p:sp>
      <p:pic>
        <p:nvPicPr>
          <p:cNvPr id="8" name="Object 1">
            <a:extLst>
              <a:ext uri="{FF2B5EF4-FFF2-40B4-BE49-F238E27FC236}">
                <a16:creationId xmlns:a16="http://schemas.microsoft.com/office/drawing/2014/main" id="{18E88C47-D972-4071-A4AB-190B7D8A2CB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9337" y="3794964"/>
            <a:ext cx="28003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9AAB6019-05C9-4936-B9EE-E4F06CA9B7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3765" y="4870140"/>
            <a:ext cx="2754312" cy="1682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84D023A0-777F-4643-B84D-9D2C115578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12155" y="3741779"/>
            <a:ext cx="2635250" cy="1682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Object 5">
            <a:extLst>
              <a:ext uri="{FF2B5EF4-FFF2-40B4-BE49-F238E27FC236}">
                <a16:creationId xmlns:a16="http://schemas.microsoft.com/office/drawing/2014/main" id="{4CB26553-1861-478D-B7B4-90CE481C49D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196997" y="4902684"/>
            <a:ext cx="2800350" cy="161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Audio 13">
            <a:hlinkClick r:id="" action="ppaction://media"/>
            <a:extLst>
              <a:ext uri="{FF2B5EF4-FFF2-40B4-BE49-F238E27FC236}">
                <a16:creationId xmlns:a16="http://schemas.microsoft.com/office/drawing/2014/main" id="{707D3426-3A51-4654-A7ED-3ED7FB64895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3860631"/>
      </p:ext>
    </p:extLst>
  </p:cSld>
  <p:clrMapOvr>
    <a:masterClrMapping/>
  </p:clrMapOvr>
  <mc:AlternateContent xmlns:mc="http://schemas.openxmlformats.org/markup-compatibility/2006">
    <mc:Choice xmlns:p14="http://schemas.microsoft.com/office/powerpoint/2010/main" Requires="p14">
      <p:transition spd="slow" p14:dur="2000" advTm="68000"/>
    </mc:Choice>
    <mc:Fallback>
      <p:transition spd="slow" advTm="6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bwMode="auto">
          <a:xfrm>
            <a:off x="1339690" y="484189"/>
            <a:ext cx="6430962"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en-US" altLang="en-US" sz="3200" dirty="0">
                <a:latin typeface="Calibri" panose="020F0502020204030204" pitchFamily="34" charset="0"/>
                <a:cs typeface="Calibri" panose="020F0502020204030204" pitchFamily="34" charset="0"/>
              </a:rPr>
              <a:t>Paper/Pencil or Online Format</a:t>
            </a:r>
            <a:endParaRPr altLang="en-US" sz="3200" dirty="0">
              <a:latin typeface="Calibri" panose="020F0502020204030204" pitchFamily="34" charset="0"/>
              <a:cs typeface="Calibri" panose="020F0502020204030204" pitchFamily="34" charset="0"/>
            </a:endParaRPr>
          </a:p>
        </p:txBody>
      </p:sp>
      <p:pic>
        <p:nvPicPr>
          <p:cNvPr id="25" name="Picture 24"/>
          <p:cNvPicPr>
            <a:picLocks noChangeAspect="1"/>
          </p:cNvPicPr>
          <p:nvPr/>
        </p:nvPicPr>
        <p:blipFill>
          <a:blip r:embed="rId5"/>
          <a:stretch>
            <a:fillRect/>
          </a:stretch>
        </p:blipFill>
        <p:spPr>
          <a:xfrm>
            <a:off x="6068222" y="1577482"/>
            <a:ext cx="5845586" cy="4273090"/>
          </a:xfrm>
          <a:prstGeom prst="rect">
            <a:avLst/>
          </a:prstGeom>
          <a:ln>
            <a:solidFill>
              <a:srgbClr val="5091CD"/>
            </a:solidFill>
          </a:ln>
        </p:spPr>
      </p:pic>
      <p:pic>
        <p:nvPicPr>
          <p:cNvPr id="10" name="Object 1">
            <a:extLst>
              <a:ext uri="{FF2B5EF4-FFF2-40B4-BE49-F238E27FC236}">
                <a16:creationId xmlns:a16="http://schemas.microsoft.com/office/drawing/2014/main" id="{1C1564EA-0F38-4BE0-A212-766C96532D9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689366" y="4210656"/>
            <a:ext cx="1410655" cy="844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673E67B9-68F2-4C30-84E5-8455D608C826}"/>
              </a:ext>
            </a:extLst>
          </p:cNvPr>
          <p:cNvPicPr/>
          <p:nvPr/>
        </p:nvPicPr>
        <p:blipFill rotWithShape="1">
          <a:blip r:embed="rId7"/>
          <a:srcRect l="16239" t="16714" r="17094" b="15100"/>
          <a:stretch/>
        </p:blipFill>
        <p:spPr bwMode="auto">
          <a:xfrm>
            <a:off x="63609" y="1656994"/>
            <a:ext cx="5709038" cy="4083847"/>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715712A0-6862-495F-B779-6035B7767A44}"/>
              </a:ext>
            </a:extLst>
          </p:cNvPr>
          <p:cNvSpPr txBox="1"/>
          <p:nvPr/>
        </p:nvSpPr>
        <p:spPr>
          <a:xfrm>
            <a:off x="2321781" y="1656995"/>
            <a:ext cx="1232451" cy="1539429"/>
          </a:xfrm>
          <a:prstGeom prst="rect">
            <a:avLst/>
          </a:prstGeom>
          <a:solidFill>
            <a:schemeClr val="bg1"/>
          </a:solidFill>
        </p:spPr>
        <p:txBody>
          <a:bodyPr wrap="square" rtlCol="0">
            <a:spAutoFit/>
          </a:bodyPr>
          <a:lstStyle/>
          <a:p>
            <a:endParaRPr lang="en-US" dirty="0"/>
          </a:p>
        </p:txBody>
      </p:sp>
      <p:pic>
        <p:nvPicPr>
          <p:cNvPr id="2" name="Audio 1">
            <a:hlinkClick r:id="" action="ppaction://media"/>
            <a:extLst>
              <a:ext uri="{FF2B5EF4-FFF2-40B4-BE49-F238E27FC236}">
                <a16:creationId xmlns:a16="http://schemas.microsoft.com/office/drawing/2014/main" id="{5F5F34D0-F8A2-465A-AE42-4CFC68AA4C3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cSld>
  <p:clrMapOvr>
    <a:masterClrMapping/>
  </p:clrMapOvr>
  <p:transition spd="slow" advTm="526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FCD3208-3843-4AB2-AD1A-A8D2ADA87B80}"/>
              </a:ext>
            </a:extLst>
          </p:cNvPr>
          <p:cNvPicPr/>
          <p:nvPr/>
        </p:nvPicPr>
        <p:blipFill rotWithShape="1">
          <a:blip r:embed="rId5"/>
          <a:srcRect l="32799" t="23552" r="51496" b="49477"/>
          <a:stretch/>
        </p:blipFill>
        <p:spPr bwMode="auto">
          <a:xfrm>
            <a:off x="4085244" y="4335341"/>
            <a:ext cx="2868773" cy="2349610"/>
          </a:xfrm>
          <a:prstGeom prst="rect">
            <a:avLst/>
          </a:prstGeom>
          <a:ln>
            <a:noFill/>
          </a:ln>
          <a:extLst>
            <a:ext uri="{53640926-AAD7-44D8-BBD7-CCE9431645EC}">
              <a14:shadowObscured xmlns:a14="http://schemas.microsoft.com/office/drawing/2010/main"/>
            </a:ext>
          </a:extLst>
        </p:spPr>
      </p:pic>
      <p:sp>
        <p:nvSpPr>
          <p:cNvPr id="147458" name="Title 1"/>
          <p:cNvSpPr>
            <a:spLocks noGrp="1"/>
          </p:cNvSpPr>
          <p:nvPr>
            <p:ph type="title"/>
          </p:nvPr>
        </p:nvSpPr>
        <p:spPr bwMode="auto">
          <a:xfrm>
            <a:off x="1356849" y="473915"/>
            <a:ext cx="6430962"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sz="3200" dirty="0">
                <a:latin typeface="Calibri" panose="020F0502020204030204" pitchFamily="34" charset="0"/>
                <a:cs typeface="Calibri" panose="020F0502020204030204" pitchFamily="34" charset="0"/>
              </a:rPr>
              <a:t>Colorful and Engaging</a:t>
            </a:r>
            <a:endParaRPr altLang="en-US" sz="32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F838936A-0625-48C8-8AF9-E84E394CA4EB}"/>
              </a:ext>
            </a:extLst>
          </p:cNvPr>
          <p:cNvPicPr>
            <a:picLocks noChangeAspect="1"/>
          </p:cNvPicPr>
          <p:nvPr/>
        </p:nvPicPr>
        <p:blipFill>
          <a:blip r:embed="rId6"/>
          <a:stretch>
            <a:fillRect/>
          </a:stretch>
        </p:blipFill>
        <p:spPr>
          <a:xfrm>
            <a:off x="551665" y="1426220"/>
            <a:ext cx="1793970" cy="1754454"/>
          </a:xfrm>
          <a:prstGeom prst="rect">
            <a:avLst/>
          </a:prstGeom>
        </p:spPr>
      </p:pic>
      <p:pic>
        <p:nvPicPr>
          <p:cNvPr id="6" name="Object 6">
            <a:extLst>
              <a:ext uri="{FF2B5EF4-FFF2-40B4-BE49-F238E27FC236}">
                <a16:creationId xmlns:a16="http://schemas.microsoft.com/office/drawing/2014/main" id="{1BFDF2D2-DEEE-402A-BAB4-6E12579E873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01703" y="4013014"/>
            <a:ext cx="1818619" cy="180494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54DCAA5-910F-4667-AA92-5B11C97C7B0C}"/>
              </a:ext>
            </a:extLst>
          </p:cNvPr>
          <p:cNvPicPr>
            <a:picLocks noChangeAspect="1"/>
          </p:cNvPicPr>
          <p:nvPr/>
        </p:nvPicPr>
        <p:blipFill>
          <a:blip r:embed="rId8"/>
          <a:stretch>
            <a:fillRect/>
          </a:stretch>
        </p:blipFill>
        <p:spPr>
          <a:xfrm>
            <a:off x="2266482" y="2709944"/>
            <a:ext cx="1852435" cy="1570300"/>
          </a:xfrm>
          <a:prstGeom prst="rect">
            <a:avLst/>
          </a:prstGeom>
        </p:spPr>
      </p:pic>
      <p:pic>
        <p:nvPicPr>
          <p:cNvPr id="4" name="Picture 3">
            <a:extLst>
              <a:ext uri="{FF2B5EF4-FFF2-40B4-BE49-F238E27FC236}">
                <a16:creationId xmlns:a16="http://schemas.microsoft.com/office/drawing/2014/main" id="{BFC98401-C078-469E-8A98-81E357A76EE8}"/>
              </a:ext>
            </a:extLst>
          </p:cNvPr>
          <p:cNvPicPr>
            <a:picLocks noChangeAspect="1"/>
          </p:cNvPicPr>
          <p:nvPr/>
        </p:nvPicPr>
        <p:blipFill>
          <a:blip r:embed="rId9"/>
          <a:stretch>
            <a:fillRect/>
          </a:stretch>
        </p:blipFill>
        <p:spPr>
          <a:xfrm>
            <a:off x="551606" y="3934762"/>
            <a:ext cx="2011729" cy="1767363"/>
          </a:xfrm>
          <a:prstGeom prst="rect">
            <a:avLst/>
          </a:prstGeom>
        </p:spPr>
      </p:pic>
      <p:pic>
        <p:nvPicPr>
          <p:cNvPr id="9" name="Picture 8">
            <a:extLst>
              <a:ext uri="{FF2B5EF4-FFF2-40B4-BE49-F238E27FC236}">
                <a16:creationId xmlns:a16="http://schemas.microsoft.com/office/drawing/2014/main" id="{41B6FBD6-B5FE-46F3-BAD4-A0B9CC388F39}"/>
              </a:ext>
            </a:extLst>
          </p:cNvPr>
          <p:cNvPicPr/>
          <p:nvPr/>
        </p:nvPicPr>
        <p:blipFill rotWithShape="1">
          <a:blip r:embed="rId10"/>
          <a:srcRect l="22008" t="30009" r="40385" b="29535"/>
          <a:stretch/>
        </p:blipFill>
        <p:spPr bwMode="auto">
          <a:xfrm>
            <a:off x="6758110" y="1377063"/>
            <a:ext cx="4572499" cy="2723822"/>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F1E18880-31EA-463B-97C9-35FBA6B5FE25}"/>
              </a:ext>
            </a:extLst>
          </p:cNvPr>
          <p:cNvSpPr txBox="1"/>
          <p:nvPr/>
        </p:nvSpPr>
        <p:spPr>
          <a:xfrm>
            <a:off x="9056536" y="1254123"/>
            <a:ext cx="2457372" cy="288429"/>
          </a:xfrm>
          <a:prstGeom prst="rect">
            <a:avLst/>
          </a:prstGeom>
          <a:solidFill>
            <a:schemeClr val="bg1"/>
          </a:solidFill>
        </p:spPr>
        <p:txBody>
          <a:bodyPr wrap="square" rtlCol="0">
            <a:spAutoFit/>
          </a:bodyPr>
          <a:lstStyle/>
          <a:p>
            <a:endParaRPr lang="en-US" dirty="0"/>
          </a:p>
        </p:txBody>
      </p:sp>
      <p:pic>
        <p:nvPicPr>
          <p:cNvPr id="11" name="Picture 10">
            <a:extLst>
              <a:ext uri="{FF2B5EF4-FFF2-40B4-BE49-F238E27FC236}">
                <a16:creationId xmlns:a16="http://schemas.microsoft.com/office/drawing/2014/main" id="{9B67B0E9-1EBD-417B-A59F-1EAC8943E1ED}"/>
              </a:ext>
            </a:extLst>
          </p:cNvPr>
          <p:cNvPicPr/>
          <p:nvPr/>
        </p:nvPicPr>
        <p:blipFill rotWithShape="1">
          <a:blip r:embed="rId11"/>
          <a:srcRect l="16560" t="18804" r="17093" b="16809"/>
          <a:stretch/>
        </p:blipFill>
        <p:spPr bwMode="auto">
          <a:xfrm>
            <a:off x="6742706" y="3686474"/>
            <a:ext cx="5449294" cy="3069442"/>
          </a:xfrm>
          <a:prstGeom prst="rect">
            <a:avLst/>
          </a:prstGeom>
          <a:ln>
            <a:noFill/>
          </a:ln>
          <a:extLst>
            <a:ext uri="{53640926-AAD7-44D8-BBD7-CCE9431645EC}">
              <a14:shadowObscured xmlns:a14="http://schemas.microsoft.com/office/drawing/2010/main"/>
            </a:ext>
          </a:extLst>
        </p:spPr>
      </p:pic>
      <p:pic>
        <p:nvPicPr>
          <p:cNvPr id="12" name="Picture 6">
            <a:extLst>
              <a:ext uri="{FF2B5EF4-FFF2-40B4-BE49-F238E27FC236}">
                <a16:creationId xmlns:a16="http://schemas.microsoft.com/office/drawing/2014/main" id="{5D3B8562-CFA0-47E5-B3E3-DA8EECF8FD8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79384" y="1377063"/>
            <a:ext cx="2054508" cy="146916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22523D8-F8A3-43FD-B46A-D2DF498BB3AE}"/>
              </a:ext>
            </a:extLst>
          </p:cNvPr>
          <p:cNvSpPr txBox="1"/>
          <p:nvPr/>
        </p:nvSpPr>
        <p:spPr>
          <a:xfrm>
            <a:off x="6329239" y="5526156"/>
            <a:ext cx="413467" cy="1229759"/>
          </a:xfrm>
          <a:prstGeom prst="rect">
            <a:avLst/>
          </a:prstGeom>
          <a:solidFill>
            <a:schemeClr val="bg1"/>
          </a:solidFill>
        </p:spPr>
        <p:txBody>
          <a:bodyPr wrap="square" rtlCol="0">
            <a:spAutoFit/>
          </a:bodyPr>
          <a:lstStyle/>
          <a:p>
            <a:endParaRPr lang="en-US" dirty="0"/>
          </a:p>
        </p:txBody>
      </p:sp>
      <p:sp>
        <p:nvSpPr>
          <p:cNvPr id="10" name="TextBox 9">
            <a:extLst>
              <a:ext uri="{FF2B5EF4-FFF2-40B4-BE49-F238E27FC236}">
                <a16:creationId xmlns:a16="http://schemas.microsoft.com/office/drawing/2014/main" id="{1B91BC53-B89F-48F1-9AFC-A50C1AB2AEFA}"/>
              </a:ext>
            </a:extLst>
          </p:cNvPr>
          <p:cNvSpPr txBox="1"/>
          <p:nvPr/>
        </p:nvSpPr>
        <p:spPr>
          <a:xfrm>
            <a:off x="6019137" y="5920842"/>
            <a:ext cx="659959" cy="835074"/>
          </a:xfrm>
          <a:prstGeom prst="rect">
            <a:avLst/>
          </a:prstGeom>
          <a:solidFill>
            <a:schemeClr val="bg1"/>
          </a:solidFill>
        </p:spPr>
        <p:txBody>
          <a:bodyPr wrap="square" rtlCol="0">
            <a:spAutoFit/>
          </a:bodyPr>
          <a:lstStyle/>
          <a:p>
            <a:endParaRPr lang="en-US" dirty="0"/>
          </a:p>
        </p:txBody>
      </p:sp>
      <p:pic>
        <p:nvPicPr>
          <p:cNvPr id="20" name="Audio 19">
            <a:hlinkClick r:id="" action="ppaction://media"/>
            <a:extLst>
              <a:ext uri="{FF2B5EF4-FFF2-40B4-BE49-F238E27FC236}">
                <a16:creationId xmlns:a16="http://schemas.microsoft.com/office/drawing/2014/main" id="{7A70B0C2-1B5D-4F5B-BF3B-8DC92BDB5CB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565"/>
    </mc:Choice>
    <mc:Fallback>
      <p:transition spd="slow" advTm="19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8801A2-C68C-4775-8F70-ECDF47A616EF}"/>
              </a:ext>
            </a:extLst>
          </p:cNvPr>
          <p:cNvSpPr/>
          <p:nvPr/>
        </p:nvSpPr>
        <p:spPr bwMode="auto">
          <a:xfrm>
            <a:off x="9483048" y="6082748"/>
            <a:ext cx="2420056" cy="77525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Narrow" pitchFamily="34" charset="0"/>
            </a:endParaRPr>
          </a:p>
        </p:txBody>
      </p:sp>
      <p:pic>
        <p:nvPicPr>
          <p:cNvPr id="8"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b="80134"/>
          <a:stretch/>
        </p:blipFill>
        <p:spPr bwMode="auto">
          <a:xfrm>
            <a:off x="-33866" y="1"/>
            <a:ext cx="12223751" cy="182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588702"/>
            <a:ext cx="7571232" cy="830997"/>
          </a:xfrm>
          <a:prstGeom prst="rect">
            <a:avLst/>
          </a:prstGeom>
          <a:noFill/>
        </p:spPr>
        <p:txBody>
          <a:bodyPr wrap="square" rtlCol="0">
            <a:spAutoFit/>
          </a:bodyPr>
          <a:lstStyle/>
          <a:p>
            <a:r>
              <a:rPr lang="en-US" sz="4800" b="1" dirty="0">
                <a:solidFill>
                  <a:srgbClr val="002060"/>
                </a:solidFill>
                <a:latin typeface="Arial Narrow" panose="020B0606020202030204" pitchFamily="34" charset="0"/>
              </a:rPr>
              <a:t>   </a:t>
            </a:r>
            <a:r>
              <a:rPr lang="en-US" sz="4267" b="1" dirty="0">
                <a:solidFill>
                  <a:srgbClr val="002060"/>
                </a:solidFill>
                <a:latin typeface="Arial" panose="020B0604020202020204" pitchFamily="34" charset="0"/>
                <a:cs typeface="Arial" panose="020B0604020202020204" pitchFamily="34" charset="0"/>
              </a:rPr>
              <a:t>Topics</a:t>
            </a:r>
          </a:p>
        </p:txBody>
      </p:sp>
      <p:sp>
        <p:nvSpPr>
          <p:cNvPr id="6" name="Content Placeholder 2"/>
          <p:cNvSpPr txBox="1">
            <a:spLocks/>
          </p:cNvSpPr>
          <p:nvPr/>
        </p:nvSpPr>
        <p:spPr>
          <a:xfrm>
            <a:off x="1625283" y="1933364"/>
            <a:ext cx="9570034" cy="4537009"/>
          </a:xfrm>
          <a:prstGeom prst="rect">
            <a:avLst/>
          </a:prstGeom>
        </p:spPr>
        <p:txBody>
          <a:bodyPr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en-US" sz="2800" dirty="0">
                <a:latin typeface="Calibri" panose="020F0502020204030204" pitchFamily="34" charset="0"/>
                <a:cs typeface="Calibri" panose="020F0502020204030204" pitchFamily="34" charset="0"/>
              </a:rPr>
              <a:t>This session will explore the value of </a:t>
            </a:r>
          </a:p>
          <a:p>
            <a:pPr lvl="1">
              <a:defRPr/>
            </a:pPr>
            <a:r>
              <a:rPr lang="en-US" sz="2800" dirty="0">
                <a:latin typeface="Calibri" panose="020F0502020204030204" pitchFamily="34" charset="0"/>
                <a:cs typeface="Calibri" panose="020F0502020204030204" pitchFamily="34" charset="0"/>
              </a:rPr>
              <a:t>focusing on language and literacy development  </a:t>
            </a:r>
          </a:p>
          <a:p>
            <a:pPr lvl="1">
              <a:defRPr/>
            </a:pPr>
            <a:r>
              <a:rPr lang="en-US" sz="2800" dirty="0">
                <a:latin typeface="Calibri" panose="020F0502020204030204" pitchFamily="34" charset="0"/>
                <a:cs typeface="Calibri" panose="020F0502020204030204" pitchFamily="34" charset="0"/>
              </a:rPr>
              <a:t>developing strong partnerships with families</a:t>
            </a:r>
          </a:p>
          <a:p>
            <a:pPr lvl="2">
              <a:defRPr/>
            </a:pPr>
            <a:r>
              <a:rPr lang="en-US" sz="2600" dirty="0">
                <a:latin typeface="Calibri" panose="020F0502020204030204" pitchFamily="34" charset="0"/>
                <a:cs typeface="Calibri" panose="020F0502020204030204" pitchFamily="34" charset="0"/>
              </a:rPr>
              <a:t>reporting progress</a:t>
            </a:r>
          </a:p>
          <a:p>
            <a:pPr lvl="1">
              <a:defRPr/>
            </a:pPr>
            <a:r>
              <a:rPr lang="en-US" sz="2800" dirty="0">
                <a:latin typeface="Calibri" panose="020F0502020204030204" pitchFamily="34" charset="0"/>
                <a:cs typeface="Calibri" panose="020F0502020204030204" pitchFamily="34" charset="0"/>
              </a:rPr>
              <a:t>preparation for Kindergarten</a:t>
            </a:r>
          </a:p>
          <a:p>
            <a:pPr lvl="1">
              <a:defRPr/>
            </a:pPr>
            <a:r>
              <a:rPr lang="en-US" sz="2800" dirty="0">
                <a:latin typeface="Calibri" panose="020F0502020204030204" pitchFamily="34" charset="0"/>
                <a:cs typeface="Calibri" panose="020F0502020204030204" pitchFamily="34" charset="0"/>
              </a:rPr>
              <a:t>Spanish language and literacy development </a:t>
            </a:r>
          </a:p>
          <a:p>
            <a:pPr lvl="1">
              <a:defRPr/>
            </a:pPr>
            <a:r>
              <a:rPr lang="en-US" sz="2800" dirty="0">
                <a:latin typeface="Calibri" panose="020F0502020204030204" pitchFamily="34" charset="0"/>
                <a:cs typeface="Calibri" panose="020F0502020204030204" pitchFamily="34" charset="0"/>
              </a:rPr>
              <a:t>Dual language measurement tools</a:t>
            </a:r>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26782" b="24834"/>
          <a:stretch/>
        </p:blipFill>
        <p:spPr>
          <a:xfrm>
            <a:off x="8468139" y="5430940"/>
            <a:ext cx="3203304" cy="950712"/>
          </a:xfrm>
          <a:prstGeom prst="rect">
            <a:avLst/>
          </a:prstGeom>
        </p:spPr>
      </p:pic>
      <p:pic>
        <p:nvPicPr>
          <p:cNvPr id="9" name="Audio 8">
            <a:hlinkClick r:id="" action="ppaction://media"/>
            <a:extLst>
              <a:ext uri="{FF2B5EF4-FFF2-40B4-BE49-F238E27FC236}">
                <a16:creationId xmlns:a16="http://schemas.microsoft.com/office/drawing/2014/main" id="{BC89DFC3-35CF-43D5-90B8-AF14A95E36D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48393468"/>
      </p:ext>
    </p:extLst>
  </p:cSld>
  <p:clrMapOvr>
    <a:masterClrMapping/>
  </p:clrMapOvr>
  <mc:AlternateContent xmlns:mc="http://schemas.openxmlformats.org/markup-compatibility/2006">
    <mc:Choice xmlns:p14="http://schemas.microsoft.com/office/powerpoint/2010/main" Requires="p14">
      <p:transition spd="slow" p14:dur="2000" advTm="73553"/>
    </mc:Choice>
    <mc:Fallback>
      <p:transition spd="slow" advTm="73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2B1C20-0A47-48A9-A509-970D5EC2A9B7}"/>
              </a:ext>
            </a:extLst>
          </p:cNvPr>
          <p:cNvPicPr>
            <a:picLocks noChangeAspect="1"/>
          </p:cNvPicPr>
          <p:nvPr/>
        </p:nvPicPr>
        <p:blipFill rotWithShape="1">
          <a:blip r:embed="rId4"/>
          <a:srcRect t="9564" b="13651"/>
          <a:stretch/>
        </p:blipFill>
        <p:spPr>
          <a:xfrm>
            <a:off x="3242460" y="950120"/>
            <a:ext cx="4754439" cy="2745820"/>
          </a:xfrm>
          <a:prstGeom prst="rect">
            <a:avLst/>
          </a:prstGeom>
        </p:spPr>
      </p:pic>
      <p:pic>
        <p:nvPicPr>
          <p:cNvPr id="9" name="Picture 8">
            <a:extLst>
              <a:ext uri="{FF2B5EF4-FFF2-40B4-BE49-F238E27FC236}">
                <a16:creationId xmlns:a16="http://schemas.microsoft.com/office/drawing/2014/main" id="{7245AB1B-76EC-4E20-A0B8-EF14FBA2CA32}"/>
              </a:ext>
            </a:extLst>
          </p:cNvPr>
          <p:cNvPicPr/>
          <p:nvPr/>
        </p:nvPicPr>
        <p:blipFill rotWithShape="1">
          <a:blip r:embed="rId5"/>
          <a:srcRect l="32799" t="23552" r="51496" b="49477"/>
          <a:stretch/>
        </p:blipFill>
        <p:spPr bwMode="auto">
          <a:xfrm>
            <a:off x="8443923" y="2755952"/>
            <a:ext cx="3533753" cy="2956946"/>
          </a:xfrm>
          <a:prstGeom prst="rect">
            <a:avLst/>
          </a:prstGeom>
          <a:ln>
            <a:noFill/>
          </a:ln>
          <a:extLst>
            <a:ext uri="{53640926-AAD7-44D8-BBD7-CCE9431645EC}">
              <a14:shadowObscured xmlns:a14="http://schemas.microsoft.com/office/drawing/2010/main"/>
            </a:ext>
          </a:extLst>
        </p:spPr>
      </p:pic>
      <p:sp>
        <p:nvSpPr>
          <p:cNvPr id="3" name="Content Placeholder 2"/>
          <p:cNvSpPr txBox="1">
            <a:spLocks/>
          </p:cNvSpPr>
          <p:nvPr/>
        </p:nvSpPr>
        <p:spPr>
          <a:xfrm>
            <a:off x="1981200" y="1600201"/>
            <a:ext cx="8229600"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endParaRPr lang="en-US" altLang="en-US" sz="2000" kern="0" dirty="0">
              <a:solidFill>
                <a:srgbClr val="000000"/>
              </a:solidFill>
              <a:latin typeface="Calibri" panose="020F0502020204030204" pitchFamily="34" charset="0"/>
            </a:endParaRPr>
          </a:p>
        </p:txBody>
      </p:sp>
      <p:sp>
        <p:nvSpPr>
          <p:cNvPr id="5" name="Rectangle 4">
            <a:extLst>
              <a:ext uri="{FF2B5EF4-FFF2-40B4-BE49-F238E27FC236}">
                <a16:creationId xmlns:a16="http://schemas.microsoft.com/office/drawing/2014/main" id="{2EF87871-6F3C-4514-87E3-C09054236298}"/>
              </a:ext>
            </a:extLst>
          </p:cNvPr>
          <p:cNvSpPr/>
          <p:nvPr/>
        </p:nvSpPr>
        <p:spPr>
          <a:xfrm>
            <a:off x="1756230" y="3832693"/>
            <a:ext cx="8229600" cy="1200329"/>
          </a:xfrm>
          <a:prstGeom prst="rect">
            <a:avLst/>
          </a:prstGeom>
        </p:spPr>
        <p:txBody>
          <a:bodyPr wrap="square">
            <a:spAutoFit/>
          </a:bodyPr>
          <a:lstStyle/>
          <a:p>
            <a:r>
              <a:rPr lang="en-US" sz="2400" b="1" dirty="0">
                <a:latin typeface="Calibri" panose="020F0502020204030204" pitchFamily="34" charset="0"/>
                <a:cs typeface="Calibri" panose="020F0502020204030204" pitchFamily="34" charset="0"/>
              </a:rPr>
              <a:t>Contact Information:</a:t>
            </a:r>
          </a:p>
          <a:p>
            <a:pPr marL="342900" indent="-342900">
              <a:buFont typeface="Wingdings" panose="05000000000000000000" pitchFamily="2" charset="2"/>
              <a:buChar char="§"/>
            </a:pPr>
            <a:r>
              <a:rPr lang="en-US" sz="2400" dirty="0">
                <a:latin typeface="Calibri" panose="020F0502020204030204" pitchFamily="34" charset="0"/>
                <a:cs typeface="Calibri" panose="020F0502020204030204" pitchFamily="34" charset="0"/>
              </a:rPr>
              <a:t>Jana Hilleren, </a:t>
            </a:r>
            <a:r>
              <a:rPr lang="en-US" sz="2400" dirty="0">
                <a:latin typeface="Calibri" panose="020F0502020204030204" pitchFamily="34" charset="0"/>
                <a:cs typeface="Calibri" panose="020F0502020204030204" pitchFamily="34" charset="0"/>
                <a:hlinkClick r:id="rId6"/>
              </a:rPr>
              <a:t>jhilleren@datarecognitioncorp.com</a:t>
            </a:r>
            <a:endParaRPr lang="en-US" sz="2400"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r>
              <a:rPr lang="en-US" sz="2400" dirty="0">
                <a:latin typeface="Calibri" panose="020F0502020204030204" pitchFamily="34" charset="0"/>
                <a:cs typeface="Calibri" panose="020F0502020204030204" pitchFamily="34" charset="0"/>
              </a:rPr>
              <a:t>Genevieve Olvera, </a:t>
            </a:r>
            <a:r>
              <a:rPr lang="en-US" sz="2400" dirty="0">
                <a:latin typeface="Calibri" panose="020F0502020204030204" pitchFamily="34" charset="0"/>
                <a:cs typeface="Calibri" panose="020F0502020204030204" pitchFamily="34" charset="0"/>
                <a:hlinkClick r:id="rId7"/>
              </a:rPr>
              <a:t>golvera@datarecognitioncorp.com</a:t>
            </a:r>
            <a:r>
              <a:rPr lang="en-US" sz="2400" dirty="0">
                <a:latin typeface="Calibri" panose="020F0502020204030204" pitchFamily="34" charset="0"/>
                <a:cs typeface="Calibri" panose="020F0502020204030204" pitchFamily="34" charset="0"/>
              </a:rPr>
              <a:t>  </a:t>
            </a:r>
          </a:p>
        </p:txBody>
      </p:sp>
      <p:sp>
        <p:nvSpPr>
          <p:cNvPr id="6" name="TextBox 5">
            <a:extLst>
              <a:ext uri="{FF2B5EF4-FFF2-40B4-BE49-F238E27FC236}">
                <a16:creationId xmlns:a16="http://schemas.microsoft.com/office/drawing/2014/main" id="{1FE898B9-68A6-4484-90C2-CAC3CEBBC9F4}"/>
              </a:ext>
            </a:extLst>
          </p:cNvPr>
          <p:cNvSpPr txBox="1"/>
          <p:nvPr/>
        </p:nvSpPr>
        <p:spPr>
          <a:xfrm>
            <a:off x="11388918" y="4194098"/>
            <a:ext cx="803082" cy="1725433"/>
          </a:xfrm>
          <a:prstGeom prst="rect">
            <a:avLst/>
          </a:prstGeom>
          <a:solidFill>
            <a:schemeClr val="bg1"/>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E0666518-DAD8-485E-AB74-EEF8AB9A1EF4}"/>
              </a:ext>
            </a:extLst>
          </p:cNvPr>
          <p:cNvSpPr txBox="1"/>
          <p:nvPr/>
        </p:nvSpPr>
        <p:spPr>
          <a:xfrm>
            <a:off x="10987377" y="4659782"/>
            <a:ext cx="803082" cy="1725433"/>
          </a:xfrm>
          <a:prstGeom prst="rect">
            <a:avLst/>
          </a:prstGeom>
          <a:solidFill>
            <a:schemeClr val="bg1"/>
          </a:solidFill>
        </p:spPr>
        <p:txBody>
          <a:bodyPr wrap="square" rtlCol="0">
            <a:spAutoFit/>
          </a:bodyPr>
          <a:lstStyle/>
          <a:p>
            <a:endParaRPr lang="en-US" dirty="0"/>
          </a:p>
        </p:txBody>
      </p:sp>
      <p:sp>
        <p:nvSpPr>
          <p:cNvPr id="10" name="Title 9">
            <a:extLst>
              <a:ext uri="{FF2B5EF4-FFF2-40B4-BE49-F238E27FC236}">
                <a16:creationId xmlns:a16="http://schemas.microsoft.com/office/drawing/2014/main" id="{A65E413E-3668-4478-937B-27106A8E288A}"/>
              </a:ext>
            </a:extLst>
          </p:cNvPr>
          <p:cNvSpPr>
            <a:spLocks noGrp="1"/>
          </p:cNvSpPr>
          <p:nvPr>
            <p:ph type="title"/>
          </p:nvPr>
        </p:nvSpPr>
        <p:spPr/>
        <p:txBody>
          <a:bodyPr/>
          <a:lstStyle/>
          <a:p>
            <a:endParaRPr lang="en-US"/>
          </a:p>
        </p:txBody>
      </p:sp>
      <p:sp>
        <p:nvSpPr>
          <p:cNvPr id="13" name="Title 1">
            <a:extLst>
              <a:ext uri="{FF2B5EF4-FFF2-40B4-BE49-F238E27FC236}">
                <a16:creationId xmlns:a16="http://schemas.microsoft.com/office/drawing/2014/main" id="{F1A8BD2B-2DBA-487A-B685-370B671A6C25}"/>
              </a:ext>
            </a:extLst>
          </p:cNvPr>
          <p:cNvSpPr txBox="1">
            <a:spLocks/>
          </p:cNvSpPr>
          <p:nvPr/>
        </p:nvSpPr>
        <p:spPr bwMode="auto">
          <a:xfrm>
            <a:off x="4181379" y="5365279"/>
            <a:ext cx="6430962" cy="6000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lang="en-US" sz="2400" b="1" dirty="0">
                <a:solidFill>
                  <a:srgbClr val="022F65"/>
                </a:solidFill>
                <a:latin typeface="Garamond" pitchFamily="18"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altLang="en-US" sz="5400" kern="0" dirty="0">
                <a:latin typeface="Calibri" panose="020F0502020204030204" pitchFamily="34" charset="0"/>
                <a:cs typeface="Calibri" panose="020F0502020204030204" pitchFamily="34" charset="0"/>
              </a:rPr>
              <a:t>Thank you!</a:t>
            </a:r>
          </a:p>
        </p:txBody>
      </p:sp>
      <p:pic>
        <p:nvPicPr>
          <p:cNvPr id="15" name="Audio 14">
            <a:hlinkClick r:id="" action="ppaction://media"/>
            <a:extLst>
              <a:ext uri="{FF2B5EF4-FFF2-40B4-BE49-F238E27FC236}">
                <a16:creationId xmlns:a16="http://schemas.microsoft.com/office/drawing/2014/main" id="{1CAF4BA1-16EE-4C5B-9F14-0F61CFC85BF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66872492"/>
      </p:ext>
    </p:extLst>
  </p:cSld>
  <p:clrMapOvr>
    <a:masterClrMapping/>
  </p:clrMapOvr>
  <mc:AlternateContent xmlns:mc="http://schemas.openxmlformats.org/markup-compatibility/2006">
    <mc:Choice xmlns:p14="http://schemas.microsoft.com/office/powerpoint/2010/main" Requires="p14">
      <p:transition spd="slow" p14:dur="2000" advTm="20315"/>
    </mc:Choice>
    <mc:Fallback>
      <p:transition spd="slow" advTm="20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77D85C-4082-41B8-8877-EAFAA4F54ACC}"/>
              </a:ext>
            </a:extLst>
          </p:cNvPr>
          <p:cNvSpPr txBox="1"/>
          <p:nvPr/>
        </p:nvSpPr>
        <p:spPr>
          <a:xfrm>
            <a:off x="8802094" y="5915770"/>
            <a:ext cx="3307743" cy="942229"/>
          </a:xfrm>
          <a:prstGeom prst="rect">
            <a:avLst/>
          </a:prstGeom>
          <a:solidFill>
            <a:schemeClr val="bg1"/>
          </a:solidFill>
        </p:spPr>
        <p:txBody>
          <a:bodyPr wrap="square" rtlCol="0">
            <a:spAutoFit/>
          </a:bodyPr>
          <a:lstStyle/>
          <a:p>
            <a:endParaRPr lang="en-US" dirty="0"/>
          </a:p>
        </p:txBody>
      </p:sp>
      <p:sp>
        <p:nvSpPr>
          <p:cNvPr id="2" name="TextBox 1"/>
          <p:cNvSpPr txBox="1"/>
          <p:nvPr/>
        </p:nvSpPr>
        <p:spPr>
          <a:xfrm>
            <a:off x="0" y="523461"/>
            <a:ext cx="9032681" cy="584775"/>
          </a:xfrm>
          <a:prstGeom prst="rect">
            <a:avLst/>
          </a:prstGeom>
          <a:noFill/>
        </p:spPr>
        <p:txBody>
          <a:bodyPr wrap="square" rtlCol="0">
            <a:spAutoFit/>
          </a:bodyPr>
          <a:lstStyle/>
          <a:p>
            <a:r>
              <a:rPr lang="en-US" sz="3200" b="1" dirty="0">
                <a:solidFill>
                  <a:srgbClr val="002060"/>
                </a:solidFill>
                <a:latin typeface="Arial" panose="020B0604020202020204" pitchFamily="34" charset="0"/>
                <a:cs typeface="Arial" panose="020B0604020202020204" pitchFamily="34" charset="0"/>
              </a:rPr>
              <a:t>About Data Recognition Corporation</a:t>
            </a:r>
          </a:p>
        </p:txBody>
      </p:sp>
      <p:sp>
        <p:nvSpPr>
          <p:cNvPr id="6" name="Content Placeholder 2"/>
          <p:cNvSpPr txBox="1">
            <a:spLocks/>
          </p:cNvSpPr>
          <p:nvPr/>
        </p:nvSpPr>
        <p:spPr>
          <a:xfrm>
            <a:off x="1200647" y="1902941"/>
            <a:ext cx="10259832" cy="4537009"/>
          </a:xfrm>
          <a:prstGeom prst="rect">
            <a:avLst/>
          </a:prstGeom>
        </p:spPr>
        <p:txBody>
          <a:bodyPr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endParaRPr lang="en-US" sz="3200" dirty="0"/>
          </a:p>
        </p:txBody>
      </p:sp>
      <p:pic>
        <p:nvPicPr>
          <p:cNvPr id="4" name="Picture 3">
            <a:extLst>
              <a:ext uri="{FF2B5EF4-FFF2-40B4-BE49-F238E27FC236}">
                <a16:creationId xmlns:a16="http://schemas.microsoft.com/office/drawing/2014/main" id="{C9FB6145-C55B-4D78-9D63-3C8B6AB1834F}"/>
              </a:ext>
            </a:extLst>
          </p:cNvPr>
          <p:cNvPicPr>
            <a:picLocks noChangeAspect="1"/>
          </p:cNvPicPr>
          <p:nvPr/>
        </p:nvPicPr>
        <p:blipFill>
          <a:blip r:embed="rId5"/>
          <a:stretch>
            <a:fillRect/>
          </a:stretch>
        </p:blipFill>
        <p:spPr>
          <a:xfrm>
            <a:off x="1781092" y="1674283"/>
            <a:ext cx="9772733" cy="4765667"/>
          </a:xfrm>
          <a:prstGeom prst="rect">
            <a:avLst/>
          </a:prstGeom>
        </p:spPr>
      </p:pic>
      <p:pic>
        <p:nvPicPr>
          <p:cNvPr id="11" name="Audio 10">
            <a:hlinkClick r:id="" action="ppaction://media"/>
            <a:extLst>
              <a:ext uri="{FF2B5EF4-FFF2-40B4-BE49-F238E27FC236}">
                <a16:creationId xmlns:a16="http://schemas.microsoft.com/office/drawing/2014/main" id="{48727DB3-B554-4594-ACA3-78ED5FC11F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6930452"/>
      </p:ext>
    </p:extLst>
  </p:cSld>
  <p:clrMapOvr>
    <a:masterClrMapping/>
  </p:clrMapOvr>
  <mc:AlternateContent xmlns:mc="http://schemas.openxmlformats.org/markup-compatibility/2006">
    <mc:Choice xmlns:p14="http://schemas.microsoft.com/office/powerpoint/2010/main" Requires="p14">
      <p:transition spd="slow" p14:dur="2000" advTm="57298"/>
    </mc:Choice>
    <mc:Fallback>
      <p:transition spd="slow" advTm="57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8801A2-C68C-4775-8F70-ECDF47A616EF}"/>
              </a:ext>
            </a:extLst>
          </p:cNvPr>
          <p:cNvSpPr/>
          <p:nvPr/>
        </p:nvSpPr>
        <p:spPr bwMode="auto">
          <a:xfrm>
            <a:off x="9483048" y="6082748"/>
            <a:ext cx="2420056" cy="77525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Narrow" pitchFamily="34" charset="0"/>
            </a:endParaRPr>
          </a:p>
        </p:txBody>
      </p:sp>
      <p:pic>
        <p:nvPicPr>
          <p:cNvPr id="8"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b="80134"/>
          <a:stretch/>
        </p:blipFill>
        <p:spPr bwMode="auto">
          <a:xfrm>
            <a:off x="-33866" y="1"/>
            <a:ext cx="12223751" cy="182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588702"/>
            <a:ext cx="7571232" cy="830997"/>
          </a:xfrm>
          <a:prstGeom prst="rect">
            <a:avLst/>
          </a:prstGeom>
          <a:noFill/>
        </p:spPr>
        <p:txBody>
          <a:bodyPr wrap="square" rtlCol="0">
            <a:spAutoFit/>
          </a:bodyPr>
          <a:lstStyle/>
          <a:p>
            <a:r>
              <a:rPr lang="en-US" sz="4800" b="1" dirty="0">
                <a:solidFill>
                  <a:srgbClr val="002060"/>
                </a:solidFill>
                <a:latin typeface="Arial Narrow" panose="020B0606020202030204" pitchFamily="34" charset="0"/>
              </a:rPr>
              <a:t>   </a:t>
            </a:r>
            <a:r>
              <a:rPr lang="en-US" sz="3600" b="1" dirty="0">
                <a:solidFill>
                  <a:srgbClr val="002060"/>
                </a:solidFill>
                <a:latin typeface="Arial" panose="020B0604020202020204" pitchFamily="34" charset="0"/>
                <a:cs typeface="Arial" panose="020B0604020202020204" pitchFamily="34" charset="0"/>
              </a:rPr>
              <a:t>Topics</a:t>
            </a:r>
          </a:p>
        </p:txBody>
      </p:sp>
      <p:sp>
        <p:nvSpPr>
          <p:cNvPr id="6" name="Content Placeholder 2"/>
          <p:cNvSpPr txBox="1">
            <a:spLocks/>
          </p:cNvSpPr>
          <p:nvPr/>
        </p:nvSpPr>
        <p:spPr>
          <a:xfrm>
            <a:off x="1625283" y="1933364"/>
            <a:ext cx="9570034" cy="4537009"/>
          </a:xfrm>
          <a:prstGeom prst="rect">
            <a:avLst/>
          </a:prstGeom>
        </p:spPr>
        <p:txBody>
          <a:bodyPr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en-US" sz="2800" dirty="0">
                <a:latin typeface="Calibri" panose="020F0502020204030204" pitchFamily="34" charset="0"/>
                <a:cs typeface="Calibri" panose="020F0502020204030204" pitchFamily="34" charset="0"/>
              </a:rPr>
              <a:t>This session will explore the value of </a:t>
            </a:r>
          </a:p>
          <a:p>
            <a:pPr lvl="1">
              <a:defRPr/>
            </a:pPr>
            <a:r>
              <a:rPr lang="en-US" sz="2800" dirty="0">
                <a:latin typeface="Calibri" panose="020F0502020204030204" pitchFamily="34" charset="0"/>
                <a:cs typeface="Calibri" panose="020F0502020204030204" pitchFamily="34" charset="0"/>
              </a:rPr>
              <a:t>focusing on language and literacy development  </a:t>
            </a:r>
          </a:p>
          <a:p>
            <a:pPr lvl="1">
              <a:defRPr/>
            </a:pPr>
            <a:r>
              <a:rPr lang="en-US" sz="2800" dirty="0">
                <a:latin typeface="Calibri" panose="020F0502020204030204" pitchFamily="34" charset="0"/>
                <a:cs typeface="Calibri" panose="020F0502020204030204" pitchFamily="34" charset="0"/>
              </a:rPr>
              <a:t>developing strong partnerships with families</a:t>
            </a:r>
          </a:p>
          <a:p>
            <a:pPr lvl="2">
              <a:defRPr/>
            </a:pPr>
            <a:r>
              <a:rPr lang="en-US" sz="2600" dirty="0">
                <a:latin typeface="Calibri" panose="020F0502020204030204" pitchFamily="34" charset="0"/>
                <a:cs typeface="Calibri" panose="020F0502020204030204" pitchFamily="34" charset="0"/>
              </a:rPr>
              <a:t>reporting progress</a:t>
            </a:r>
          </a:p>
          <a:p>
            <a:pPr lvl="1">
              <a:defRPr/>
            </a:pPr>
            <a:r>
              <a:rPr lang="en-US" sz="2800" dirty="0">
                <a:latin typeface="Calibri" panose="020F0502020204030204" pitchFamily="34" charset="0"/>
                <a:cs typeface="Calibri" panose="020F0502020204030204" pitchFamily="34" charset="0"/>
              </a:rPr>
              <a:t>preparation for Kindergarten</a:t>
            </a:r>
          </a:p>
          <a:p>
            <a:pPr lvl="1">
              <a:defRPr/>
            </a:pPr>
            <a:r>
              <a:rPr lang="en-US" sz="2800" dirty="0">
                <a:latin typeface="Calibri" panose="020F0502020204030204" pitchFamily="34" charset="0"/>
                <a:cs typeface="Calibri" panose="020F0502020204030204" pitchFamily="34" charset="0"/>
              </a:rPr>
              <a:t>Spanish language and literacy development </a:t>
            </a:r>
          </a:p>
          <a:p>
            <a:pPr lvl="1">
              <a:defRPr/>
            </a:pPr>
            <a:r>
              <a:rPr lang="en-US" sz="2800" dirty="0">
                <a:latin typeface="Calibri" panose="020F0502020204030204" pitchFamily="34" charset="0"/>
                <a:cs typeface="Calibri" panose="020F0502020204030204" pitchFamily="34" charset="0"/>
              </a:rPr>
              <a:t>Dual language measurement tools</a:t>
            </a:r>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26782" b="24834"/>
          <a:stretch/>
        </p:blipFill>
        <p:spPr>
          <a:xfrm>
            <a:off x="8468139" y="5430940"/>
            <a:ext cx="3203304" cy="950712"/>
          </a:xfrm>
          <a:prstGeom prst="rect">
            <a:avLst/>
          </a:prstGeom>
        </p:spPr>
      </p:pic>
      <p:pic>
        <p:nvPicPr>
          <p:cNvPr id="5" name="Audio 4">
            <a:hlinkClick r:id="" action="ppaction://media"/>
            <a:extLst>
              <a:ext uri="{FF2B5EF4-FFF2-40B4-BE49-F238E27FC236}">
                <a16:creationId xmlns:a16="http://schemas.microsoft.com/office/drawing/2014/main" id="{B0EA4569-DB50-424D-9FE3-0588862D08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79057504"/>
      </p:ext>
    </p:extLst>
  </p:cSld>
  <p:clrMapOvr>
    <a:masterClrMapping/>
  </p:clrMapOvr>
  <mc:AlternateContent xmlns:mc="http://schemas.openxmlformats.org/markup-compatibility/2006">
    <mc:Choice xmlns:p14="http://schemas.microsoft.com/office/powerpoint/2010/main" Requires="p14">
      <p:transition spd="slow" p14:dur="2000" advTm="63176"/>
    </mc:Choice>
    <mc:Fallback>
      <p:transition spd="slow" advTm="63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b="80134"/>
          <a:stretch/>
        </p:blipFill>
        <p:spPr bwMode="auto">
          <a:xfrm>
            <a:off x="-33866" y="1"/>
            <a:ext cx="12223751" cy="182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b="80134"/>
          <a:stretch/>
        </p:blipFill>
        <p:spPr bwMode="auto">
          <a:xfrm>
            <a:off x="-33866" y="1"/>
            <a:ext cx="12223751" cy="182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0" y="793218"/>
            <a:ext cx="7571232" cy="666786"/>
          </a:xfrm>
          <a:prstGeom prst="rect">
            <a:avLst/>
          </a:prstGeom>
          <a:noFill/>
        </p:spPr>
        <p:txBody>
          <a:bodyPr wrap="square" rtlCol="0">
            <a:spAutoFit/>
          </a:bodyPr>
          <a:lstStyle/>
          <a:p>
            <a:pPr defTabSz="1219170">
              <a:defRPr/>
            </a:pPr>
            <a:r>
              <a:rPr lang="en-US" sz="3733" b="1" dirty="0">
                <a:solidFill>
                  <a:srgbClr val="002060"/>
                </a:solidFill>
                <a:latin typeface="Arial Narrow" panose="020B0606020202030204" pitchFamily="34" charset="0"/>
              </a:rPr>
              <a:t>  </a:t>
            </a:r>
            <a:r>
              <a:rPr lang="es-ES" sz="3600" b="1" dirty="0">
                <a:solidFill>
                  <a:srgbClr val="002060"/>
                </a:solidFill>
                <a:latin typeface="Arial" panose="020B0604020202020204" pitchFamily="34" charset="0"/>
                <a:cs typeface="Arial" panose="020B0604020202020204" pitchFamily="34" charset="0"/>
              </a:rPr>
              <a:t>Oral </a:t>
            </a:r>
            <a:r>
              <a:rPr lang="es-ES" sz="3600" b="1" dirty="0" err="1">
                <a:solidFill>
                  <a:srgbClr val="002060"/>
                </a:solidFill>
                <a:latin typeface="Arial" panose="020B0604020202020204" pitchFamily="34" charset="0"/>
                <a:cs typeface="Arial" panose="020B0604020202020204" pitchFamily="34" charset="0"/>
              </a:rPr>
              <a:t>Language</a:t>
            </a:r>
            <a:endParaRPr lang="en-US" sz="3600" b="1" dirty="0">
              <a:solidFill>
                <a:srgbClr val="002060"/>
              </a:solidFill>
              <a:latin typeface="Arial" panose="020B0604020202020204" pitchFamily="34" charset="0"/>
              <a:cs typeface="Arial" panose="020B0604020202020204" pitchFamily="34" charset="0"/>
            </a:endParaRPr>
          </a:p>
        </p:txBody>
      </p:sp>
      <p:sp>
        <p:nvSpPr>
          <p:cNvPr id="8" name="Content Placeholder 2"/>
          <p:cNvSpPr txBox="1">
            <a:spLocks/>
          </p:cNvSpPr>
          <p:nvPr/>
        </p:nvSpPr>
        <p:spPr>
          <a:xfrm>
            <a:off x="510745" y="1821629"/>
            <a:ext cx="10113712" cy="4531484"/>
          </a:xfrm>
          <a:prstGeom prst="rect">
            <a:avLst/>
          </a:prstGeom>
        </p:spPr>
        <p:txBody>
          <a:bodyPr>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189" indent="-457189" defTabSz="1219170">
              <a:defRPr/>
            </a:pPr>
            <a:endParaRPr lang="en-US" sz="3200" dirty="0">
              <a:solidFill>
                <a:prstClr val="black"/>
              </a:solidFill>
              <a:latin typeface="Calibri"/>
            </a:endParaRPr>
          </a:p>
          <a:p>
            <a:pPr marL="457189" indent="-457189" defTabSz="1219170">
              <a:defRPr/>
            </a:pPr>
            <a:endParaRPr lang="en-US" sz="3200" dirty="0">
              <a:solidFill>
                <a:prstClr val="black"/>
              </a:solidFill>
              <a:latin typeface="Calibri"/>
            </a:endParaRPr>
          </a:p>
        </p:txBody>
      </p:sp>
      <p:sp>
        <p:nvSpPr>
          <p:cNvPr id="2" name="Rectangle 1">
            <a:extLst>
              <a:ext uri="{FF2B5EF4-FFF2-40B4-BE49-F238E27FC236}">
                <a16:creationId xmlns:a16="http://schemas.microsoft.com/office/drawing/2014/main" id="{CC4C490A-4A26-4EBD-A001-4C48F563B599}"/>
              </a:ext>
            </a:extLst>
          </p:cNvPr>
          <p:cNvSpPr/>
          <p:nvPr/>
        </p:nvSpPr>
        <p:spPr>
          <a:xfrm>
            <a:off x="1768781" y="1878094"/>
            <a:ext cx="9812382" cy="4893647"/>
          </a:xfrm>
          <a:prstGeom prst="rect">
            <a:avLst/>
          </a:prstGeom>
        </p:spPr>
        <p:txBody>
          <a:bodyPr wrap="square">
            <a:spAutoFit/>
          </a:bodyPr>
          <a:lstStyle/>
          <a:p>
            <a:pPr defTabSz="1219170">
              <a:defRPr/>
            </a:pPr>
            <a:r>
              <a:rPr lang="en-US" sz="2400" dirty="0">
                <a:solidFill>
                  <a:prstClr val="black"/>
                </a:solidFill>
                <a:latin typeface="Calibri"/>
              </a:rPr>
              <a:t>Oral language lays the foundation for the reading and writing skills children will develop as they enter and progress through school. They will use oral language in all aspects of their education, in the classroom as they connect with their peers and teachers, and throughout their lives as they grow into adulthood. Oct 1, 2020</a:t>
            </a:r>
          </a:p>
          <a:p>
            <a:pPr defTabSz="1219170">
              <a:defRPr/>
            </a:pPr>
            <a:endParaRPr lang="en-US" sz="2400" dirty="0">
              <a:solidFill>
                <a:prstClr val="black"/>
              </a:solidFill>
              <a:latin typeface="Calibri"/>
            </a:endParaRPr>
          </a:p>
          <a:p>
            <a:pPr defTabSz="1219170">
              <a:defRPr/>
            </a:pPr>
            <a:r>
              <a:rPr lang="en-US" sz="2400" dirty="0">
                <a:solidFill>
                  <a:prstClr val="black"/>
                </a:solidFill>
                <a:latin typeface="Calibri"/>
              </a:rPr>
              <a:t>Oral language proficiency has a major impact on students. All standardized testing in the United States is done in academic or standard English, therefore, children whose personal language is not an academic language are at a disadvantage.  Children need to be able to speak academic oral language in order to become successful learners and readers in the classroom while their personal language is still valued and maintained.</a:t>
            </a:r>
          </a:p>
          <a:p>
            <a:pPr defTabSz="1219170">
              <a:defRPr/>
            </a:pPr>
            <a:endParaRPr lang="en-US" sz="2400" dirty="0">
              <a:solidFill>
                <a:prstClr val="black"/>
              </a:solidFill>
              <a:latin typeface="Calibri"/>
            </a:endParaRPr>
          </a:p>
        </p:txBody>
      </p:sp>
      <p:sp>
        <p:nvSpPr>
          <p:cNvPr id="4" name="Rectangle 3">
            <a:extLst>
              <a:ext uri="{FF2B5EF4-FFF2-40B4-BE49-F238E27FC236}">
                <a16:creationId xmlns:a16="http://schemas.microsoft.com/office/drawing/2014/main" id="{1AB14624-2D7A-407E-9628-52EBED96E1E4}"/>
              </a:ext>
            </a:extLst>
          </p:cNvPr>
          <p:cNvSpPr/>
          <p:nvPr/>
        </p:nvSpPr>
        <p:spPr bwMode="auto">
          <a:xfrm>
            <a:off x="10766066" y="6082748"/>
            <a:ext cx="1137037" cy="64405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Narrow" pitchFamily="34" charset="0"/>
            </a:endParaRPr>
          </a:p>
        </p:txBody>
      </p:sp>
      <p:pic>
        <p:nvPicPr>
          <p:cNvPr id="6" name="Audio 5">
            <a:hlinkClick r:id="" action="ppaction://media"/>
            <a:extLst>
              <a:ext uri="{FF2B5EF4-FFF2-40B4-BE49-F238E27FC236}">
                <a16:creationId xmlns:a16="http://schemas.microsoft.com/office/drawing/2014/main" id="{E2968FA5-341C-40C9-A25E-CFC19F0952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58772178"/>
      </p:ext>
    </p:extLst>
  </p:cSld>
  <p:clrMapOvr>
    <a:masterClrMapping/>
  </p:clrMapOvr>
  <mc:AlternateContent xmlns:mc="http://schemas.openxmlformats.org/markup-compatibility/2006">
    <mc:Choice xmlns:p14="http://schemas.microsoft.com/office/powerpoint/2010/main" Requires="p14">
      <p:transition spd="slow" p14:dur="2000" advTm="75934"/>
    </mc:Choice>
    <mc:Fallback>
      <p:transition spd="slow" advTm="75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b="80134"/>
          <a:stretch/>
        </p:blipFill>
        <p:spPr bwMode="auto">
          <a:xfrm>
            <a:off x="-33866" y="1"/>
            <a:ext cx="12223751" cy="182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b="80134"/>
          <a:stretch/>
        </p:blipFill>
        <p:spPr bwMode="auto">
          <a:xfrm>
            <a:off x="-33866" y="1"/>
            <a:ext cx="12223751" cy="182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0" y="781153"/>
            <a:ext cx="7571232" cy="666786"/>
          </a:xfrm>
          <a:prstGeom prst="rect">
            <a:avLst/>
          </a:prstGeom>
          <a:noFill/>
        </p:spPr>
        <p:txBody>
          <a:bodyPr wrap="square" rtlCol="0">
            <a:spAutoFit/>
          </a:bodyPr>
          <a:lstStyle/>
          <a:p>
            <a:pPr defTabSz="1219170">
              <a:defRPr/>
            </a:pPr>
            <a:r>
              <a:rPr lang="en-US" sz="3733" b="1" dirty="0">
                <a:solidFill>
                  <a:srgbClr val="002060"/>
                </a:solidFill>
                <a:latin typeface="Arial Narrow" panose="020B0606020202030204" pitchFamily="34" charset="0"/>
              </a:rPr>
              <a:t>  </a:t>
            </a:r>
            <a:r>
              <a:rPr lang="es-ES" sz="3600" b="1" dirty="0" err="1">
                <a:solidFill>
                  <a:srgbClr val="002060"/>
                </a:solidFill>
                <a:latin typeface="Arial" panose="020B0604020202020204" pitchFamily="34" charset="0"/>
                <a:cs typeface="Arial" panose="020B0604020202020204" pitchFamily="34" charset="0"/>
              </a:rPr>
              <a:t>Literacy</a:t>
            </a:r>
            <a:endParaRPr lang="en-US" sz="3600" b="1" dirty="0">
              <a:solidFill>
                <a:srgbClr val="002060"/>
              </a:solidFill>
              <a:latin typeface="Arial" panose="020B0604020202020204" pitchFamily="34" charset="0"/>
              <a:cs typeface="Arial" panose="020B0604020202020204" pitchFamily="34" charset="0"/>
            </a:endParaRPr>
          </a:p>
        </p:txBody>
      </p:sp>
      <p:sp>
        <p:nvSpPr>
          <p:cNvPr id="8" name="Content Placeholder 2"/>
          <p:cNvSpPr txBox="1">
            <a:spLocks/>
          </p:cNvSpPr>
          <p:nvPr/>
        </p:nvSpPr>
        <p:spPr>
          <a:xfrm>
            <a:off x="510745" y="1821629"/>
            <a:ext cx="10113712" cy="4531484"/>
          </a:xfrm>
          <a:prstGeom prst="rect">
            <a:avLst/>
          </a:prstGeom>
        </p:spPr>
        <p:txBody>
          <a:bodyPr>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189" indent="-457189" defTabSz="1219170">
              <a:defRPr/>
            </a:pPr>
            <a:endParaRPr lang="en-US" sz="3200" dirty="0">
              <a:solidFill>
                <a:prstClr val="black"/>
              </a:solidFill>
              <a:latin typeface="Calibri"/>
            </a:endParaRPr>
          </a:p>
          <a:p>
            <a:pPr marL="457189" indent="-457189" defTabSz="1219170">
              <a:defRPr/>
            </a:pPr>
            <a:endParaRPr lang="en-US" sz="3200" dirty="0">
              <a:solidFill>
                <a:prstClr val="black"/>
              </a:solidFill>
              <a:latin typeface="Calibri"/>
            </a:endParaRPr>
          </a:p>
        </p:txBody>
      </p:sp>
      <p:sp>
        <p:nvSpPr>
          <p:cNvPr id="2" name="Rectangle 1">
            <a:extLst>
              <a:ext uri="{FF2B5EF4-FFF2-40B4-BE49-F238E27FC236}">
                <a16:creationId xmlns:a16="http://schemas.microsoft.com/office/drawing/2014/main" id="{CC4C490A-4A26-4EBD-A001-4C48F563B599}"/>
              </a:ext>
            </a:extLst>
          </p:cNvPr>
          <p:cNvSpPr/>
          <p:nvPr/>
        </p:nvSpPr>
        <p:spPr>
          <a:xfrm>
            <a:off x="726508" y="1890118"/>
            <a:ext cx="10366213" cy="2677656"/>
          </a:xfrm>
          <a:prstGeom prst="rect">
            <a:avLst/>
          </a:prstGeom>
        </p:spPr>
        <p:txBody>
          <a:bodyPr wrap="square">
            <a:spAutoFit/>
          </a:bodyPr>
          <a:lstStyle/>
          <a:p>
            <a:pPr defTabSz="1219170">
              <a:defRPr/>
            </a:pPr>
            <a:r>
              <a:rPr lang="en-US" sz="2400" dirty="0">
                <a:solidFill>
                  <a:prstClr val="black"/>
                </a:solidFill>
                <a:latin typeface="Calibri"/>
              </a:rPr>
              <a:t>Reading proficiency by the end of third-grade can predict a child’s success in school and in life (Donald Hernandez, 2011). Stephen Covey, an educator and author, states that we should, “Begin with the end in mind” (Covey, 1990). If we want to give our children the best chance to graduate high school and become successful contributors to society, we must start as early as possible in their young lives. We must give them a solid foundation in oral language to build upon.</a:t>
            </a:r>
          </a:p>
          <a:p>
            <a:pPr defTabSz="1219170">
              <a:defRPr/>
            </a:pPr>
            <a:endParaRPr lang="en-US" sz="2400" dirty="0">
              <a:solidFill>
                <a:prstClr val="black"/>
              </a:solidFill>
              <a:latin typeface="Calibri"/>
            </a:endParaRPr>
          </a:p>
        </p:txBody>
      </p:sp>
      <p:sp>
        <p:nvSpPr>
          <p:cNvPr id="4" name="Rectangle 3">
            <a:extLst>
              <a:ext uri="{FF2B5EF4-FFF2-40B4-BE49-F238E27FC236}">
                <a16:creationId xmlns:a16="http://schemas.microsoft.com/office/drawing/2014/main" id="{68057B61-C7E8-46AD-B071-DE4AE695B4CD}"/>
              </a:ext>
            </a:extLst>
          </p:cNvPr>
          <p:cNvSpPr/>
          <p:nvPr/>
        </p:nvSpPr>
        <p:spPr>
          <a:xfrm>
            <a:off x="5745416" y="4906563"/>
            <a:ext cx="6096000" cy="1446550"/>
          </a:xfrm>
          <a:prstGeom prst="rect">
            <a:avLst/>
          </a:prstGeom>
        </p:spPr>
        <p:txBody>
          <a:bodyPr>
            <a:spAutoFit/>
          </a:bodyPr>
          <a:lstStyle/>
          <a:p>
            <a:r>
              <a:rPr lang="en-US" sz="1600" dirty="0"/>
              <a:t>The Importance of Oral Language for Literacy Success</a:t>
            </a:r>
          </a:p>
          <a:p>
            <a:r>
              <a:rPr lang="en-US" sz="1600" dirty="0"/>
              <a:t>Thursday, 01 Oct 2020</a:t>
            </a:r>
          </a:p>
          <a:p>
            <a:r>
              <a:rPr lang="en-US" sz="1600" dirty="0">
                <a:hlinkClick r:id="rId6"/>
              </a:rPr>
              <a:t>https://grapeseed.com/us/blog/the-importance-of-oral-language-for-literacy-success/</a:t>
            </a:r>
            <a:endParaRPr lang="en-US" sz="1600" dirty="0"/>
          </a:p>
          <a:p>
            <a:endParaRPr lang="en-US" sz="2400" dirty="0"/>
          </a:p>
        </p:txBody>
      </p:sp>
      <p:pic>
        <p:nvPicPr>
          <p:cNvPr id="2050" name="Picture 2" descr="46,979 College Students Talking Stock Photos, Pictures &amp;amp; Royalty-Free  Images - iStock">
            <a:extLst>
              <a:ext uri="{FF2B5EF4-FFF2-40B4-BE49-F238E27FC236}">
                <a16:creationId xmlns:a16="http://schemas.microsoft.com/office/drawing/2014/main" id="{13B9C555-FA7A-4BFF-AF56-05D5101C69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7016" y="4567774"/>
            <a:ext cx="3650645" cy="180742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30973A72-8F06-4471-818A-9DA50555B3BC}"/>
              </a:ext>
            </a:extLst>
          </p:cNvPr>
          <p:cNvSpPr/>
          <p:nvPr/>
        </p:nvSpPr>
        <p:spPr bwMode="auto">
          <a:xfrm>
            <a:off x="10742212" y="6082748"/>
            <a:ext cx="1160891" cy="64405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Narrow" pitchFamily="34" charset="0"/>
            </a:endParaRPr>
          </a:p>
        </p:txBody>
      </p:sp>
      <p:pic>
        <p:nvPicPr>
          <p:cNvPr id="6" name="Audio 5">
            <a:hlinkClick r:id="" action="ppaction://media"/>
            <a:extLst>
              <a:ext uri="{FF2B5EF4-FFF2-40B4-BE49-F238E27FC236}">
                <a16:creationId xmlns:a16="http://schemas.microsoft.com/office/drawing/2014/main" id="{2092B36A-1DE8-430D-9CDA-9A46DA85DD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84295338"/>
      </p:ext>
    </p:extLst>
  </p:cSld>
  <p:clrMapOvr>
    <a:masterClrMapping/>
  </p:clrMapOvr>
  <mc:AlternateContent xmlns:mc="http://schemas.openxmlformats.org/markup-compatibility/2006">
    <mc:Choice xmlns:p14="http://schemas.microsoft.com/office/powerpoint/2010/main" Requires="p14">
      <p:transition spd="slow" p14:dur="2000" advTm="41140"/>
    </mc:Choice>
    <mc:Fallback>
      <p:transition spd="slow" advTm="41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0973A72-8F06-4471-818A-9DA50555B3BC}"/>
              </a:ext>
            </a:extLst>
          </p:cNvPr>
          <p:cNvSpPr/>
          <p:nvPr/>
        </p:nvSpPr>
        <p:spPr bwMode="auto">
          <a:xfrm>
            <a:off x="9483048" y="6082748"/>
            <a:ext cx="2420056" cy="77525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Narrow" pitchFamily="34" charset="0"/>
            </a:endParaRPr>
          </a:p>
        </p:txBody>
      </p:sp>
      <p:pic>
        <p:nvPicPr>
          <p:cNvPr id="3"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b="80134"/>
          <a:stretch/>
        </p:blipFill>
        <p:spPr bwMode="auto">
          <a:xfrm>
            <a:off x="-33866" y="1"/>
            <a:ext cx="12223751" cy="182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b="80134"/>
          <a:stretch/>
        </p:blipFill>
        <p:spPr bwMode="auto">
          <a:xfrm>
            <a:off x="-33866" y="1"/>
            <a:ext cx="12223751" cy="182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215756" y="467088"/>
            <a:ext cx="9472774" cy="1241237"/>
          </a:xfrm>
          <a:prstGeom prst="rect">
            <a:avLst/>
          </a:prstGeom>
          <a:noFill/>
        </p:spPr>
        <p:txBody>
          <a:bodyPr wrap="square" rtlCol="0">
            <a:spAutoFit/>
          </a:bodyPr>
          <a:lstStyle/>
          <a:p>
            <a:pPr defTabSz="1219170">
              <a:defRPr/>
            </a:pPr>
            <a:r>
              <a:rPr lang="en-US" sz="3733" b="1" dirty="0">
                <a:solidFill>
                  <a:srgbClr val="002060"/>
                </a:solidFill>
                <a:latin typeface="Arial Narrow" panose="020B0606020202030204" pitchFamily="34" charset="0"/>
              </a:rPr>
              <a:t>Reading Partners </a:t>
            </a:r>
            <a:r>
              <a:rPr lang="en-US" sz="1200" b="1" dirty="0">
                <a:solidFill>
                  <a:srgbClr val="002060"/>
                </a:solidFill>
                <a:latin typeface="Arial Narrow" panose="020B0606020202030204" pitchFamily="34" charset="0"/>
              </a:rPr>
              <a:t>(</a:t>
            </a:r>
            <a:r>
              <a:rPr lang="en-US" sz="1200" b="1" dirty="0">
                <a:solidFill>
                  <a:srgbClr val="002060"/>
                </a:solidFill>
                <a:latin typeface="Arial Narrow" panose="020B0606020202030204" pitchFamily="34" charset="0"/>
                <a:hlinkClick r:id="rId6"/>
              </a:rPr>
              <a:t>https://readingpartners.org/blog/six-reasons-support-early-literacy/</a:t>
            </a:r>
            <a:r>
              <a:rPr lang="en-US" sz="1200" b="1" dirty="0">
                <a:solidFill>
                  <a:srgbClr val="002060"/>
                </a:solidFill>
                <a:latin typeface="Arial Narrow" panose="020B0606020202030204" pitchFamily="34" charset="0"/>
              </a:rPr>
              <a:t> )</a:t>
            </a:r>
          </a:p>
          <a:p>
            <a:pPr defTabSz="1219170">
              <a:defRPr/>
            </a:pPr>
            <a:r>
              <a:rPr lang="en-US" sz="3733" b="1" dirty="0">
                <a:solidFill>
                  <a:srgbClr val="002060"/>
                </a:solidFill>
                <a:latin typeface="Arial Narrow" panose="020B0606020202030204" pitchFamily="34" charset="0"/>
              </a:rPr>
              <a:t>Port Discovery </a:t>
            </a:r>
            <a:r>
              <a:rPr lang="en-US" sz="1200" b="1" dirty="0">
                <a:solidFill>
                  <a:srgbClr val="002060"/>
                </a:solidFill>
                <a:latin typeface="Arial Narrow" panose="020B0606020202030204" pitchFamily="34" charset="0"/>
              </a:rPr>
              <a:t>(</a:t>
            </a:r>
            <a:r>
              <a:rPr lang="en-US" sz="1200" b="1" dirty="0">
                <a:solidFill>
                  <a:srgbClr val="002060"/>
                </a:solidFill>
                <a:latin typeface="Arial Narrow" panose="020B0606020202030204" pitchFamily="34" charset="0"/>
                <a:hlinkClick r:id="rId7"/>
              </a:rPr>
              <a:t>https://www.portdiscovery.org/news-room/3-reasons-early-literacy-skills-are-important-your-child</a:t>
            </a:r>
            <a:r>
              <a:rPr lang="en-US" sz="1200" b="1" dirty="0">
                <a:solidFill>
                  <a:srgbClr val="002060"/>
                </a:solidFill>
                <a:latin typeface="Arial Narrow" panose="020B0606020202030204" pitchFamily="34" charset="0"/>
              </a:rPr>
              <a:t>) </a:t>
            </a:r>
            <a:endParaRPr lang="en-US" sz="1200" b="1" dirty="0">
              <a:solidFill>
                <a:srgbClr val="002060"/>
              </a:solidFill>
              <a:latin typeface="Arial" panose="020B0604020202020204" pitchFamily="34" charset="0"/>
              <a:cs typeface="Arial" panose="020B0604020202020204" pitchFamily="34" charset="0"/>
            </a:endParaRPr>
          </a:p>
        </p:txBody>
      </p:sp>
      <p:sp>
        <p:nvSpPr>
          <p:cNvPr id="8" name="Content Placeholder 2"/>
          <p:cNvSpPr txBox="1">
            <a:spLocks/>
          </p:cNvSpPr>
          <p:nvPr/>
        </p:nvSpPr>
        <p:spPr>
          <a:xfrm>
            <a:off x="510745" y="1821629"/>
            <a:ext cx="10113712" cy="4531484"/>
          </a:xfrm>
          <a:prstGeom prst="rect">
            <a:avLst/>
          </a:prstGeom>
        </p:spPr>
        <p:txBody>
          <a:bodyPr>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189" indent="-457189" defTabSz="1219170">
              <a:defRPr/>
            </a:pPr>
            <a:endParaRPr lang="en-US" sz="3200" dirty="0">
              <a:solidFill>
                <a:prstClr val="black"/>
              </a:solidFill>
              <a:latin typeface="Calibri"/>
            </a:endParaRPr>
          </a:p>
          <a:p>
            <a:pPr marL="457189" indent="-457189" defTabSz="1219170">
              <a:defRPr/>
            </a:pPr>
            <a:endParaRPr lang="en-US" sz="3200" dirty="0">
              <a:solidFill>
                <a:prstClr val="black"/>
              </a:solidFill>
              <a:latin typeface="Calibri"/>
            </a:endParaRPr>
          </a:p>
        </p:txBody>
      </p:sp>
      <p:sp>
        <p:nvSpPr>
          <p:cNvPr id="2" name="Rectangle 1">
            <a:extLst>
              <a:ext uri="{FF2B5EF4-FFF2-40B4-BE49-F238E27FC236}">
                <a16:creationId xmlns:a16="http://schemas.microsoft.com/office/drawing/2014/main" id="{CC4C490A-4A26-4EBD-A001-4C48F563B599}"/>
              </a:ext>
            </a:extLst>
          </p:cNvPr>
          <p:cNvSpPr/>
          <p:nvPr/>
        </p:nvSpPr>
        <p:spPr>
          <a:xfrm>
            <a:off x="1680559" y="1711428"/>
            <a:ext cx="10113712" cy="4893647"/>
          </a:xfrm>
          <a:prstGeom prst="rect">
            <a:avLst/>
          </a:prstGeom>
        </p:spPr>
        <p:txBody>
          <a:bodyPr wrap="square">
            <a:spAutoFit/>
          </a:bodyPr>
          <a:lstStyle/>
          <a:p>
            <a:pPr marL="342900" indent="-342900" defTabSz="1219170">
              <a:buFont typeface="Wingdings" panose="05000000000000000000" pitchFamily="2" charset="2"/>
              <a:buChar char="§"/>
              <a:defRPr/>
            </a:pPr>
            <a:r>
              <a:rPr lang="en-US" sz="2400" dirty="0">
                <a:solidFill>
                  <a:prstClr val="black"/>
                </a:solidFill>
                <a:latin typeface="Calibri"/>
              </a:rPr>
              <a:t>“Experiences that help children talk, read, and write, help them progress on their path to literacy and help set them up for success in school and life”</a:t>
            </a:r>
          </a:p>
          <a:p>
            <a:pPr marL="342900" indent="-342900" defTabSz="1219170">
              <a:buFont typeface="Wingdings" panose="05000000000000000000" pitchFamily="2" charset="2"/>
              <a:buChar char="§"/>
              <a:defRPr/>
            </a:pPr>
            <a:endParaRPr lang="en-US" sz="2400" dirty="0">
              <a:solidFill>
                <a:prstClr val="black"/>
              </a:solidFill>
              <a:latin typeface="Calibri"/>
            </a:endParaRPr>
          </a:p>
          <a:p>
            <a:pPr marL="342900" indent="-342900" defTabSz="1219170">
              <a:buFont typeface="Wingdings" panose="05000000000000000000" pitchFamily="2" charset="2"/>
              <a:buChar char="§"/>
              <a:defRPr/>
            </a:pPr>
            <a:r>
              <a:rPr lang="en-US" sz="2400" dirty="0">
                <a:solidFill>
                  <a:prstClr val="black"/>
                </a:solidFill>
                <a:latin typeface="Calibri"/>
              </a:rPr>
              <a:t>“Early literacy development includes awareness of books and print, hearing and playing with sounds in words, the relationships between letters and sounds, vocabulary development”</a:t>
            </a:r>
          </a:p>
          <a:p>
            <a:pPr defTabSz="1219170">
              <a:defRPr/>
            </a:pPr>
            <a:endParaRPr lang="en-US" sz="2400" dirty="0">
              <a:solidFill>
                <a:prstClr val="black"/>
              </a:solidFill>
              <a:latin typeface="Calibri"/>
            </a:endParaRPr>
          </a:p>
          <a:p>
            <a:pPr marL="342900" indent="-342900" defTabSz="1219170">
              <a:buFont typeface="Wingdings" panose="05000000000000000000" pitchFamily="2" charset="2"/>
              <a:buChar char="§"/>
              <a:defRPr/>
            </a:pPr>
            <a:r>
              <a:rPr lang="en-US" sz="2400" dirty="0">
                <a:solidFill>
                  <a:prstClr val="black"/>
                </a:solidFill>
                <a:latin typeface="Calibri"/>
              </a:rPr>
              <a:t>“Early literacy development begins in the first three years of a child’s life and supports their future language development, reading, writing, and overall learning”</a:t>
            </a:r>
          </a:p>
          <a:p>
            <a:pPr marL="342900" indent="-342900" defTabSz="1219170">
              <a:buFont typeface="Wingdings" panose="05000000000000000000" pitchFamily="2" charset="2"/>
              <a:buChar char="§"/>
              <a:defRPr/>
            </a:pPr>
            <a:endParaRPr lang="en-US" sz="2400" dirty="0">
              <a:solidFill>
                <a:prstClr val="black"/>
              </a:solidFill>
              <a:latin typeface="Calibri"/>
            </a:endParaRPr>
          </a:p>
          <a:p>
            <a:pPr marL="342900" indent="-342900" defTabSz="1219170">
              <a:buFont typeface="Wingdings" panose="05000000000000000000" pitchFamily="2" charset="2"/>
              <a:buChar char="§"/>
              <a:defRPr/>
            </a:pPr>
            <a:r>
              <a:rPr lang="en-US" sz="2400" dirty="0">
                <a:solidFill>
                  <a:prstClr val="black"/>
                </a:solidFill>
                <a:latin typeface="Calibri"/>
              </a:rPr>
              <a:t>“students who can’t read proficiently by fourth grade are four times more likely to drop out of high school”</a:t>
            </a:r>
          </a:p>
        </p:txBody>
      </p:sp>
      <p:pic>
        <p:nvPicPr>
          <p:cNvPr id="7" name="Audio 6">
            <a:hlinkClick r:id="" action="ppaction://media"/>
            <a:extLst>
              <a:ext uri="{FF2B5EF4-FFF2-40B4-BE49-F238E27FC236}">
                <a16:creationId xmlns:a16="http://schemas.microsoft.com/office/drawing/2014/main" id="{83FA8F4E-F873-4618-A81A-0D204445728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22200195"/>
      </p:ext>
    </p:extLst>
  </p:cSld>
  <p:clrMapOvr>
    <a:masterClrMapping/>
  </p:clrMapOvr>
  <mc:AlternateContent xmlns:mc="http://schemas.openxmlformats.org/markup-compatibility/2006">
    <mc:Choice xmlns:p14="http://schemas.microsoft.com/office/powerpoint/2010/main" Requires="p14">
      <p:transition spd="slow" p14:dur="2000" advTm="94015"/>
    </mc:Choice>
    <mc:Fallback>
      <p:transition spd="slow" advTm="94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1FDEA-3C02-47A9-ADB7-C7C77C27FD65}"/>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DB67B6E9-83D0-4A1F-B0D2-45EEC144B9D8}"/>
              </a:ext>
            </a:extLst>
          </p:cNvPr>
          <p:cNvSpPr>
            <a:spLocks noGrp="1"/>
          </p:cNvSpPr>
          <p:nvPr>
            <p:ph type="sldNum" sz="quarter" idx="2"/>
          </p:nvPr>
        </p:nvSpPr>
        <p:spPr>
          <a:xfrm>
            <a:off x="7783106" y="4613375"/>
            <a:ext cx="294095" cy="307776"/>
          </a:xfrm>
        </p:spPr>
        <p:txBody>
          <a:bodyPr/>
          <a:lstStyle/>
          <a:p>
            <a:pPr algn="r" defTabSz="914377" hangingPunct="0">
              <a:defRPr/>
            </a:pPr>
            <a:fld id="{86CB4B4D-7CA3-9044-876B-883B54F8677D}" type="slidenum">
              <a:rPr lang="en-US" sz="1200" kern="0">
                <a:solidFill>
                  <a:srgbClr val="000000"/>
                </a:solidFill>
                <a:latin typeface="Arial"/>
                <a:cs typeface="Arial"/>
                <a:sym typeface="Arial"/>
              </a:rPr>
              <a:pPr algn="r" defTabSz="914377" hangingPunct="0">
                <a:defRPr/>
              </a:pPr>
              <a:t>8</a:t>
            </a:fld>
            <a:endParaRPr lang="en-US" sz="1200" kern="0" dirty="0">
              <a:solidFill>
                <a:srgbClr val="000000"/>
              </a:solidFill>
              <a:latin typeface="Arial"/>
              <a:cs typeface="Arial"/>
              <a:sym typeface="Arial"/>
            </a:endParaRPr>
          </a:p>
        </p:txBody>
      </p:sp>
      <p:sp>
        <p:nvSpPr>
          <p:cNvPr id="8" name="Text Placeholder 2">
            <a:extLst>
              <a:ext uri="{FF2B5EF4-FFF2-40B4-BE49-F238E27FC236}">
                <a16:creationId xmlns:a16="http://schemas.microsoft.com/office/drawing/2014/main" id="{377F0205-4831-4A0D-AB5B-500C6E415345}"/>
              </a:ext>
            </a:extLst>
          </p:cNvPr>
          <p:cNvSpPr>
            <a:spLocks noGrp="1"/>
          </p:cNvSpPr>
          <p:nvPr>
            <p:ph type="body" idx="1"/>
          </p:nvPr>
        </p:nvSpPr>
        <p:spPr>
          <a:xfrm>
            <a:off x="-1314128" y="-988249"/>
            <a:ext cx="17665759" cy="11663717"/>
          </a:xfrm>
        </p:spPr>
        <p:txBody>
          <a:bodyPr/>
          <a:lstStyle/>
          <a:p>
            <a:pPr marL="0" indent="0">
              <a:buNone/>
            </a:pPr>
            <a:endParaRPr lang="en-US" dirty="0"/>
          </a:p>
        </p:txBody>
      </p:sp>
      <p:pic>
        <p:nvPicPr>
          <p:cNvPr id="9" name="Picture 2" descr="Interesting literacy quote for today. Enjoy your Sunday! #LiteracyQuote # Literacy #ReadingIsFun | Literacy quotes, Education quotes, Importance of  literacy">
            <a:extLst>
              <a:ext uri="{FF2B5EF4-FFF2-40B4-BE49-F238E27FC236}">
                <a16:creationId xmlns:a16="http://schemas.microsoft.com/office/drawing/2014/main" id="{7B0013E0-1695-4564-A797-E7C7699E42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073" t="7821" r="4038" b="8601"/>
          <a:stretch/>
        </p:blipFill>
        <p:spPr bwMode="auto">
          <a:xfrm>
            <a:off x="6328337" y="2705489"/>
            <a:ext cx="4952144" cy="38157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OP 25 EDUCATION AND LITERACY QUOTES (of 84) | A-Z Quotes">
            <a:extLst>
              <a:ext uri="{FF2B5EF4-FFF2-40B4-BE49-F238E27FC236}">
                <a16:creationId xmlns:a16="http://schemas.microsoft.com/office/drawing/2014/main" id="{2B70D030-3ABC-4D7B-9990-62B41BADA26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7902" t="1277" r="2962"/>
          <a:stretch/>
        </p:blipFill>
        <p:spPr bwMode="auto">
          <a:xfrm>
            <a:off x="1075906" y="1424240"/>
            <a:ext cx="4787758" cy="3761312"/>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9AC7A22C-086E-4E67-B24B-30F2064D86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44915941"/>
      </p:ext>
    </p:extLst>
  </p:cSld>
  <p:clrMapOvr>
    <a:masterClrMapping/>
  </p:clrMapOvr>
  <mc:AlternateContent xmlns:mc="http://schemas.openxmlformats.org/markup-compatibility/2006">
    <mc:Choice xmlns:p14="http://schemas.microsoft.com/office/powerpoint/2010/main" Requires="p14">
      <p:transition spd="slow" p14:dur="2000" advTm="45346"/>
    </mc:Choice>
    <mc:Fallback>
      <p:transition spd="slow" advTm="45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766AA-85C2-4D2A-80B8-72B14E979F4F}"/>
              </a:ext>
            </a:extLst>
          </p:cNvPr>
          <p:cNvSpPr>
            <a:spLocks noGrp="1"/>
          </p:cNvSpPr>
          <p:nvPr>
            <p:ph type="title"/>
          </p:nvPr>
        </p:nvSpPr>
        <p:spPr>
          <a:xfrm>
            <a:off x="2282024" y="3318614"/>
            <a:ext cx="4646461" cy="600075"/>
          </a:xfrm>
        </p:spPr>
        <p:txBody>
          <a:bodyPr/>
          <a:lstStyle/>
          <a:p>
            <a:pPr algn="ctr"/>
            <a:r>
              <a:rPr lang="en-US" dirty="0">
                <a:latin typeface="Calibri" panose="020F0502020204030204" pitchFamily="34" charset="0"/>
                <a:cs typeface="Calibri" panose="020F0502020204030204" pitchFamily="34" charset="0"/>
              </a:rPr>
              <a:t>When it comes to language and literacy tools for your program, what are your greatest needs?</a:t>
            </a:r>
          </a:p>
        </p:txBody>
      </p:sp>
      <p:pic>
        <p:nvPicPr>
          <p:cNvPr id="5" name="Picture 4">
            <a:extLst>
              <a:ext uri="{FF2B5EF4-FFF2-40B4-BE49-F238E27FC236}">
                <a16:creationId xmlns:a16="http://schemas.microsoft.com/office/drawing/2014/main" id="{770FE5E8-A0A0-4731-B0B9-4ED71DD1253F}"/>
              </a:ext>
            </a:extLst>
          </p:cNvPr>
          <p:cNvPicPr>
            <a:picLocks noChangeAspect="1"/>
          </p:cNvPicPr>
          <p:nvPr/>
        </p:nvPicPr>
        <p:blipFill>
          <a:blip r:embed="rId4"/>
          <a:stretch>
            <a:fillRect/>
          </a:stretch>
        </p:blipFill>
        <p:spPr>
          <a:xfrm>
            <a:off x="781303" y="2988884"/>
            <a:ext cx="1500721" cy="1259534"/>
          </a:xfrm>
          <a:prstGeom prst="rect">
            <a:avLst/>
          </a:prstGeom>
        </p:spPr>
      </p:pic>
      <p:pic>
        <p:nvPicPr>
          <p:cNvPr id="6" name="Content Placeholder 5">
            <a:extLst>
              <a:ext uri="{FF2B5EF4-FFF2-40B4-BE49-F238E27FC236}">
                <a16:creationId xmlns:a16="http://schemas.microsoft.com/office/drawing/2014/main" id="{B52F91AC-733B-438C-9887-83D67FCE3F77}"/>
              </a:ext>
            </a:extLst>
          </p:cNvPr>
          <p:cNvPicPr>
            <a:picLocks noGrp="1"/>
          </p:cNvPicPr>
          <p:nvPr>
            <p:ph idx="1"/>
          </p:nvPr>
        </p:nvPicPr>
        <p:blipFill rotWithShape="1">
          <a:blip r:embed="rId5"/>
          <a:srcRect l="16774" t="24881" r="18803" b="16240"/>
          <a:stretch/>
        </p:blipFill>
        <p:spPr bwMode="auto">
          <a:xfrm>
            <a:off x="7283395" y="2242268"/>
            <a:ext cx="4452732" cy="2790908"/>
          </a:xfrm>
          <a:prstGeom prst="rect">
            <a:avLst/>
          </a:prstGeom>
          <a:ln>
            <a:noFill/>
          </a:ln>
          <a:extLst>
            <a:ext uri="{53640926-AAD7-44D8-BBD7-CCE9431645EC}">
              <a14:shadowObscured xmlns:a14="http://schemas.microsoft.com/office/drawing/2010/main"/>
            </a:ext>
          </a:extLst>
        </p:spPr>
      </p:pic>
      <p:pic>
        <p:nvPicPr>
          <p:cNvPr id="10" name="Audio 9">
            <a:hlinkClick r:id="" action="ppaction://media"/>
            <a:extLst>
              <a:ext uri="{FF2B5EF4-FFF2-40B4-BE49-F238E27FC236}">
                <a16:creationId xmlns:a16="http://schemas.microsoft.com/office/drawing/2014/main" id="{1D289DB0-8447-4DC6-8BA9-192EA2E3D1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54862030"/>
      </p:ext>
    </p:extLst>
  </p:cSld>
  <p:clrMapOvr>
    <a:masterClrMapping/>
  </p:clrMapOvr>
  <mc:AlternateContent xmlns:mc="http://schemas.openxmlformats.org/markup-compatibility/2006">
    <mc:Choice xmlns:p14="http://schemas.microsoft.com/office/powerpoint/2010/main" Requires="p14">
      <p:transition spd="slow" p14:dur="2000" advTm="20834"/>
    </mc:Choice>
    <mc:Fallback>
      <p:transition spd="slow" advTm="20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1|36.7"/>
</p:tagLst>
</file>

<file path=ppt/tags/tag2.xml><?xml version="1.0" encoding="utf-8"?>
<p:tagLst xmlns:a="http://schemas.openxmlformats.org/drawingml/2006/main" xmlns:r="http://schemas.openxmlformats.org/officeDocument/2006/relationships" xmlns:p="http://schemas.openxmlformats.org/presentationml/2006/main">
  <p:tag name="TIMING" val="|3.5"/>
</p:tagLst>
</file>

<file path=ppt/tags/tag3.xml><?xml version="1.0" encoding="utf-8"?>
<p:tagLst xmlns:a="http://schemas.openxmlformats.org/drawingml/2006/main" xmlns:r="http://schemas.openxmlformats.org/officeDocument/2006/relationships" xmlns:p="http://schemas.openxmlformats.org/presentationml/2006/main">
  <p:tag name="TIMING" val="|3.9|1.3"/>
</p:tagLst>
</file>

<file path=ppt/tags/tag4.xml><?xml version="1.0" encoding="utf-8"?>
<p:tagLst xmlns:a="http://schemas.openxmlformats.org/drawingml/2006/main" xmlns:r="http://schemas.openxmlformats.org/officeDocument/2006/relationships" xmlns:p="http://schemas.openxmlformats.org/presentationml/2006/main">
  <p:tag name="TIMING" val="|30.6|1.6"/>
</p:tagLst>
</file>

<file path=ppt/tags/tag5.xml><?xml version="1.0" encoding="utf-8"?>
<p:tagLst xmlns:a="http://schemas.openxmlformats.org/drawingml/2006/main" xmlns:r="http://schemas.openxmlformats.org/officeDocument/2006/relationships" xmlns:p="http://schemas.openxmlformats.org/presentationml/2006/main">
  <p:tag name="TIMING" val="|0.8"/>
</p:tagLst>
</file>

<file path=ppt/tags/tag6.xml><?xml version="1.0" encoding="utf-8"?>
<p:tagLst xmlns:a="http://schemas.openxmlformats.org/drawingml/2006/main" xmlns:r="http://schemas.openxmlformats.org/officeDocument/2006/relationships" xmlns:p="http://schemas.openxmlformats.org/presentationml/2006/main">
  <p:tag name="TIMING" val="|13.1"/>
</p:tagLst>
</file>

<file path=ppt/theme/theme1.xml><?xml version="1.0" encoding="utf-8"?>
<a:theme xmlns:a="http://schemas.openxmlformats.org/drawingml/2006/main" name="6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3069</TotalTime>
  <Words>1565</Words>
  <Application>Microsoft Office PowerPoint</Application>
  <PresentationFormat>Widescreen</PresentationFormat>
  <Paragraphs>193</Paragraphs>
  <Slides>26</Slides>
  <Notes>13</Notes>
  <HiddenSlides>0</HiddenSlides>
  <MMClips>26</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26</vt:i4>
      </vt:variant>
    </vt:vector>
  </HeadingPairs>
  <TitlesOfParts>
    <vt:vector size="37" baseType="lpstr">
      <vt:lpstr>ＭＳ Ｐゴシック</vt:lpstr>
      <vt:lpstr>Arial</vt:lpstr>
      <vt:lpstr>Arial Black</vt:lpstr>
      <vt:lpstr>Arial Narrow</vt:lpstr>
      <vt:lpstr>Calibri</vt:lpstr>
      <vt:lpstr>Garamond</vt:lpstr>
      <vt:lpstr>Times New Roman</vt:lpstr>
      <vt:lpstr>Wingdings</vt:lpstr>
      <vt:lpstr>6_Custom Design</vt:lpstr>
      <vt:lpstr>1_Custom Design</vt:lpstr>
      <vt:lpstr>Image</vt:lpstr>
      <vt:lpstr>Jana Hilleren Genevieve Olvera Data Recognition Corporation </vt:lpstr>
      <vt:lpstr>Before we get started…</vt:lpstr>
      <vt:lpstr>PowerPoint Presentation</vt:lpstr>
      <vt:lpstr>PowerPoint Presentation</vt:lpstr>
      <vt:lpstr>PowerPoint Presentation</vt:lpstr>
      <vt:lpstr>PowerPoint Presentation</vt:lpstr>
      <vt:lpstr>PowerPoint Presentation</vt:lpstr>
      <vt:lpstr>PowerPoint Presentation</vt:lpstr>
      <vt:lpstr>When it comes to language and literacy tools for your program, what are your greatest needs?</vt:lpstr>
      <vt:lpstr>PowerPoint Presentation</vt:lpstr>
      <vt:lpstr>PowerPoint Presentation</vt:lpstr>
      <vt:lpstr>PowerPoint Presentation</vt:lpstr>
      <vt:lpstr>Reporting Results</vt:lpstr>
      <vt:lpstr>Oral Language</vt:lpstr>
      <vt:lpstr>PowerPoint Presentation</vt:lpstr>
      <vt:lpstr>Activity: Oral Language Analysis </vt:lpstr>
      <vt:lpstr>Activity: Pre-Literacy Analysis </vt:lpstr>
      <vt:lpstr>Reporting Results</vt:lpstr>
      <vt:lpstr>Reporting Language and Literacy Results</vt:lpstr>
      <vt:lpstr>PowerPoint Presentation</vt:lpstr>
      <vt:lpstr>What data do you find most useful in these reports?</vt:lpstr>
      <vt:lpstr>PowerPoint Presentation</vt:lpstr>
      <vt:lpstr>Paper/Pencil or Online Format</vt:lpstr>
      <vt:lpstr>Colorful and Engaging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Genevieve Olvera Jana Hilleren Data Recognition Corporation</dc:title>
  <dc:creator>Olvera, Genevieve</dc:creator>
  <cp:lastModifiedBy>Olvera, Genevieve</cp:lastModifiedBy>
  <cp:revision>54</cp:revision>
  <dcterms:created xsi:type="dcterms:W3CDTF">2021-10-15T16:00:58Z</dcterms:created>
  <dcterms:modified xsi:type="dcterms:W3CDTF">2021-11-05T20:06:44Z</dcterms:modified>
</cp:coreProperties>
</file>